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Lst>
  <p:notesMasterIdLst>
    <p:notesMasterId r:id="rId16"/>
  </p:notesMasterIdLst>
  <p:sldIdLst>
    <p:sldId id="256" r:id="rId5"/>
    <p:sldId id="258" r:id="rId6"/>
    <p:sldId id="267" r:id="rId7"/>
    <p:sldId id="257" r:id="rId8"/>
    <p:sldId id="268" r:id="rId9"/>
    <p:sldId id="260" r:id="rId10"/>
    <p:sldId id="259" r:id="rId11"/>
    <p:sldId id="266" r:id="rId12"/>
    <p:sldId id="264" r:id="rId13"/>
    <p:sldId id="265"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C29"/>
    <a:srgbClr val="F18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50B0E-9BCA-42E8-9E27-45188C84DDA1}" v="386" dt="2020-02-14T18:40:37.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979" autoAdjust="0"/>
  </p:normalViewPr>
  <p:slideViewPr>
    <p:cSldViewPr snapToGrid="0">
      <p:cViewPr varScale="1">
        <p:scale>
          <a:sx n="118" d="100"/>
          <a:sy n="118" d="100"/>
        </p:scale>
        <p:origin x="106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Norris" userId="7333b3d1-3755-4fb2-b901-2861743b070c" providerId="ADAL" clId="{F1050B0E-9BCA-42E8-9E27-45188C84DDA1}"/>
    <pc:docChg chg="undo custSel mod addSld delSld modSld sldOrd">
      <pc:chgData name="Greg Norris" userId="7333b3d1-3755-4fb2-b901-2861743b070c" providerId="ADAL" clId="{F1050B0E-9BCA-42E8-9E27-45188C84DDA1}" dt="2020-02-14T18:40:57.135" v="6325" actId="1076"/>
      <pc:docMkLst>
        <pc:docMk/>
      </pc:docMkLst>
      <pc:sldChg chg="addSp delSp modSp">
        <pc:chgData name="Greg Norris" userId="7333b3d1-3755-4fb2-b901-2861743b070c" providerId="ADAL" clId="{F1050B0E-9BCA-42E8-9E27-45188C84DDA1}" dt="2020-02-10T15:36:09.943" v="2138" actId="255"/>
        <pc:sldMkLst>
          <pc:docMk/>
          <pc:sldMk cId="109857222" sldId="256"/>
        </pc:sldMkLst>
        <pc:spChg chg="del">
          <ac:chgData name="Greg Norris" userId="7333b3d1-3755-4fb2-b901-2861743b070c" providerId="ADAL" clId="{F1050B0E-9BCA-42E8-9E27-45188C84DDA1}" dt="2020-02-10T13:53:23.386" v="13" actId="478"/>
          <ac:spMkLst>
            <pc:docMk/>
            <pc:sldMk cId="109857222" sldId="256"/>
            <ac:spMk id="2" creationId="{00000000-0000-0000-0000-000000000000}"/>
          </ac:spMkLst>
        </pc:spChg>
        <pc:spChg chg="mod">
          <ac:chgData name="Greg Norris" userId="7333b3d1-3755-4fb2-b901-2861743b070c" providerId="ADAL" clId="{F1050B0E-9BCA-42E8-9E27-45188C84DDA1}" dt="2020-02-10T15:36:09.943" v="2138" actId="255"/>
          <ac:spMkLst>
            <pc:docMk/>
            <pc:sldMk cId="109857222" sldId="256"/>
            <ac:spMk id="3" creationId="{00000000-0000-0000-0000-000000000000}"/>
          </ac:spMkLst>
        </pc:spChg>
        <pc:spChg chg="add del mod">
          <ac:chgData name="Greg Norris" userId="7333b3d1-3755-4fb2-b901-2861743b070c" providerId="ADAL" clId="{F1050B0E-9BCA-42E8-9E27-45188C84DDA1}" dt="2020-02-10T13:53:27.575" v="14" actId="478"/>
          <ac:spMkLst>
            <pc:docMk/>
            <pc:sldMk cId="109857222" sldId="256"/>
            <ac:spMk id="5" creationId="{73D8F5E3-4BC2-494D-A403-9D52A79FEE50}"/>
          </ac:spMkLst>
        </pc:spChg>
        <pc:picChg chg="mod">
          <ac:chgData name="Greg Norris" userId="7333b3d1-3755-4fb2-b901-2861743b070c" providerId="ADAL" clId="{F1050B0E-9BCA-42E8-9E27-45188C84DDA1}" dt="2020-02-10T13:54:07.635" v="62" actId="1035"/>
          <ac:picMkLst>
            <pc:docMk/>
            <pc:sldMk cId="109857222" sldId="256"/>
            <ac:picMk id="7" creationId="{2C3E6CB8-A922-451D-80B2-9FF211EDCD29}"/>
          </ac:picMkLst>
        </pc:picChg>
      </pc:sldChg>
      <pc:sldChg chg="del">
        <pc:chgData name="Greg Norris" userId="7333b3d1-3755-4fb2-b901-2861743b070c" providerId="ADAL" clId="{F1050B0E-9BCA-42E8-9E27-45188C84DDA1}" dt="2020-02-10T13:53:07.880" v="10" actId="47"/>
        <pc:sldMkLst>
          <pc:docMk/>
          <pc:sldMk cId="216985949" sldId="257"/>
        </pc:sldMkLst>
      </pc:sldChg>
      <pc:sldChg chg="addSp delSp modSp add mod setBg modAnim modNotesTx">
        <pc:chgData name="Greg Norris" userId="7333b3d1-3755-4fb2-b901-2861743b070c" providerId="ADAL" clId="{F1050B0E-9BCA-42E8-9E27-45188C84DDA1}" dt="2020-02-14T18:34:21.760" v="6286" actId="1076"/>
        <pc:sldMkLst>
          <pc:docMk/>
          <pc:sldMk cId="1524515892" sldId="257"/>
        </pc:sldMkLst>
        <pc:spChg chg="del">
          <ac:chgData name="Greg Norris" userId="7333b3d1-3755-4fb2-b901-2861743b070c" providerId="ADAL" clId="{F1050B0E-9BCA-42E8-9E27-45188C84DDA1}" dt="2020-02-10T14:01:58.076" v="111" actId="478"/>
          <ac:spMkLst>
            <pc:docMk/>
            <pc:sldMk cId="1524515892" sldId="257"/>
            <ac:spMk id="3" creationId="{00000000-0000-0000-0000-000000000000}"/>
          </ac:spMkLst>
        </pc:spChg>
        <pc:spChg chg="add del mod">
          <ac:chgData name="Greg Norris" userId="7333b3d1-3755-4fb2-b901-2861743b070c" providerId="ADAL" clId="{F1050B0E-9BCA-42E8-9E27-45188C84DDA1}" dt="2020-02-10T14:02:01.238" v="112" actId="478"/>
          <ac:spMkLst>
            <pc:docMk/>
            <pc:sldMk cId="1524515892" sldId="257"/>
            <ac:spMk id="4" creationId="{E35483C0-0D35-468B-AE71-755954CCA588}"/>
          </ac:spMkLst>
        </pc:spChg>
        <pc:spChg chg="add mod">
          <ac:chgData name="Greg Norris" userId="7333b3d1-3755-4fb2-b901-2861743b070c" providerId="ADAL" clId="{F1050B0E-9BCA-42E8-9E27-45188C84DDA1}" dt="2020-02-10T14:12:34.289" v="408" actId="14100"/>
          <ac:spMkLst>
            <pc:docMk/>
            <pc:sldMk cId="1524515892" sldId="257"/>
            <ac:spMk id="9" creationId="{6768DB60-5B66-4572-A7F3-9861020AEF77}"/>
          </ac:spMkLst>
        </pc:spChg>
        <pc:spChg chg="add del">
          <ac:chgData name="Greg Norris" userId="7333b3d1-3755-4fb2-b901-2861743b070c" providerId="ADAL" clId="{F1050B0E-9BCA-42E8-9E27-45188C84DDA1}" dt="2020-02-10T14:06:09.524" v="124" actId="26606"/>
          <ac:spMkLst>
            <pc:docMk/>
            <pc:sldMk cId="1524515892" sldId="257"/>
            <ac:spMk id="13" creationId="{CDDE5CDF-1512-4CDA-B956-23D223F8DE44}"/>
          </ac:spMkLst>
        </pc:spChg>
        <pc:spChg chg="add del">
          <ac:chgData name="Greg Norris" userId="7333b3d1-3755-4fb2-b901-2861743b070c" providerId="ADAL" clId="{F1050B0E-9BCA-42E8-9E27-45188C84DDA1}" dt="2020-02-10T14:06:09.524" v="124" actId="26606"/>
          <ac:spMkLst>
            <pc:docMk/>
            <pc:sldMk cId="1524515892" sldId="257"/>
            <ac:spMk id="19" creationId="{882C17D0-0115-4E43-AF4A-3BA36E80919D}"/>
          </ac:spMkLst>
        </pc:spChg>
        <pc:spChg chg="add del">
          <ac:chgData name="Greg Norris" userId="7333b3d1-3755-4fb2-b901-2861743b070c" providerId="ADAL" clId="{F1050B0E-9BCA-42E8-9E27-45188C84DDA1}" dt="2020-02-10T14:06:09.524" v="124" actId="26606"/>
          <ac:spMkLst>
            <pc:docMk/>
            <pc:sldMk cId="1524515892" sldId="257"/>
            <ac:spMk id="21" creationId="{A2982B51-6FEC-4000-8197-30B2EE78ADE0}"/>
          </ac:spMkLst>
        </pc:spChg>
        <pc:spChg chg="add del">
          <ac:chgData name="Greg Norris" userId="7333b3d1-3755-4fb2-b901-2861743b070c" providerId="ADAL" clId="{F1050B0E-9BCA-42E8-9E27-45188C84DDA1}" dt="2020-02-10T14:06:09.524" v="124" actId="26606"/>
          <ac:spMkLst>
            <pc:docMk/>
            <pc:sldMk cId="1524515892" sldId="257"/>
            <ac:spMk id="23" creationId="{E5DFB8AC-1A2A-4330-B50D-AAE63C682328}"/>
          </ac:spMkLst>
        </pc:spChg>
        <pc:spChg chg="add">
          <ac:chgData name="Greg Norris" userId="7333b3d1-3755-4fb2-b901-2861743b070c" providerId="ADAL" clId="{F1050B0E-9BCA-42E8-9E27-45188C84DDA1}" dt="2020-02-10T14:06:09.546" v="125" actId="26606"/>
          <ac:spMkLst>
            <pc:docMk/>
            <pc:sldMk cId="1524515892" sldId="257"/>
            <ac:spMk id="25" creationId="{CDDE5CDF-1512-4CDA-B956-23D223F8DE44}"/>
          </ac:spMkLst>
        </pc:spChg>
        <pc:spChg chg="add">
          <ac:chgData name="Greg Norris" userId="7333b3d1-3755-4fb2-b901-2861743b070c" providerId="ADAL" clId="{F1050B0E-9BCA-42E8-9E27-45188C84DDA1}" dt="2020-02-10T14:06:09.546" v="125" actId="26606"/>
          <ac:spMkLst>
            <pc:docMk/>
            <pc:sldMk cId="1524515892" sldId="257"/>
            <ac:spMk id="28" creationId="{B6E6531A-0776-43BA-A852-5FB5C77534D5}"/>
          </ac:spMkLst>
        </pc:spChg>
        <pc:spChg chg="add">
          <ac:chgData name="Greg Norris" userId="7333b3d1-3755-4fb2-b901-2861743b070c" providerId="ADAL" clId="{F1050B0E-9BCA-42E8-9E27-45188C84DDA1}" dt="2020-02-10T14:06:09.546" v="125" actId="26606"/>
          <ac:spMkLst>
            <pc:docMk/>
            <pc:sldMk cId="1524515892" sldId="257"/>
            <ac:spMk id="29" creationId="{F8C5273F-2B84-46BF-A94F-1A20E13B3AA1}"/>
          </ac:spMkLst>
        </pc:spChg>
        <pc:graphicFrameChg chg="add del mod">
          <ac:chgData name="Greg Norris" userId="7333b3d1-3755-4fb2-b901-2861743b070c" providerId="ADAL" clId="{F1050B0E-9BCA-42E8-9E27-45188C84DDA1}" dt="2020-02-10T14:04:42.445" v="115" actId="478"/>
          <ac:graphicFrameMkLst>
            <pc:docMk/>
            <pc:sldMk cId="1524515892" sldId="257"/>
            <ac:graphicFrameMk id="5" creationId="{81545A31-06D0-4694-BC50-F65F857ED7C4}"/>
          </ac:graphicFrameMkLst>
        </pc:graphicFrameChg>
        <pc:picChg chg="add mod">
          <ac:chgData name="Greg Norris" userId="7333b3d1-3755-4fb2-b901-2861743b070c" providerId="ADAL" clId="{F1050B0E-9BCA-42E8-9E27-45188C84DDA1}" dt="2020-02-14T18:34:21.760" v="6286" actId="1076"/>
          <ac:picMkLst>
            <pc:docMk/>
            <pc:sldMk cId="1524515892" sldId="257"/>
            <ac:picMk id="3" creationId="{DB5A9060-402E-4C80-8E60-0FC5F5876933}"/>
          </ac:picMkLst>
        </pc:picChg>
        <pc:picChg chg="del">
          <ac:chgData name="Greg Norris" userId="7333b3d1-3755-4fb2-b901-2861743b070c" providerId="ADAL" clId="{F1050B0E-9BCA-42E8-9E27-45188C84DDA1}" dt="2020-02-10T13:54:41.900" v="65" actId="478"/>
          <ac:picMkLst>
            <pc:docMk/>
            <pc:sldMk cId="1524515892" sldId="257"/>
            <ac:picMk id="7" creationId="{2C3E6CB8-A922-451D-80B2-9FF211EDCD29}"/>
          </ac:picMkLst>
        </pc:picChg>
        <pc:picChg chg="add del mod">
          <ac:chgData name="Greg Norris" userId="7333b3d1-3755-4fb2-b901-2861743b070c" providerId="ADAL" clId="{F1050B0E-9BCA-42E8-9E27-45188C84DDA1}" dt="2020-02-14T18:33:45.168" v="6280" actId="478"/>
          <ac:picMkLst>
            <pc:docMk/>
            <pc:sldMk cId="1524515892" sldId="257"/>
            <ac:picMk id="8" creationId="{DA854AEF-7096-486D-A35D-7A581DC890A5}"/>
          </ac:picMkLst>
        </pc:picChg>
        <pc:picChg chg="add del">
          <ac:chgData name="Greg Norris" userId="7333b3d1-3755-4fb2-b901-2861743b070c" providerId="ADAL" clId="{F1050B0E-9BCA-42E8-9E27-45188C84DDA1}" dt="2020-02-10T14:06:09.524" v="124" actId="26606"/>
          <ac:picMkLst>
            <pc:docMk/>
            <pc:sldMk cId="1524515892" sldId="257"/>
            <ac:picMk id="15" creationId="{B029D7D8-5A6B-4C76-94C8-15798C6C5ADB}"/>
          </ac:picMkLst>
        </pc:picChg>
        <pc:picChg chg="add">
          <ac:chgData name="Greg Norris" userId="7333b3d1-3755-4fb2-b901-2861743b070c" providerId="ADAL" clId="{F1050B0E-9BCA-42E8-9E27-45188C84DDA1}" dt="2020-02-10T14:06:09.546" v="125" actId="26606"/>
          <ac:picMkLst>
            <pc:docMk/>
            <pc:sldMk cId="1524515892" sldId="257"/>
            <ac:picMk id="26" creationId="{B029D7D8-5A6B-4C76-94C8-15798C6C5ADB}"/>
          </ac:picMkLst>
        </pc:picChg>
        <pc:cxnChg chg="add del">
          <ac:chgData name="Greg Norris" userId="7333b3d1-3755-4fb2-b901-2861743b070c" providerId="ADAL" clId="{F1050B0E-9BCA-42E8-9E27-45188C84DDA1}" dt="2020-02-10T14:06:09.524" v="124" actId="26606"/>
          <ac:cxnSpMkLst>
            <pc:docMk/>
            <pc:sldMk cId="1524515892" sldId="257"/>
            <ac:cxnSpMk id="17" creationId="{A5C9319C-E20D-4884-952F-60B6A58C3E34}"/>
          </ac:cxnSpMkLst>
        </pc:cxnChg>
        <pc:cxnChg chg="add">
          <ac:chgData name="Greg Norris" userId="7333b3d1-3755-4fb2-b901-2861743b070c" providerId="ADAL" clId="{F1050B0E-9BCA-42E8-9E27-45188C84DDA1}" dt="2020-02-10T14:06:09.546" v="125" actId="26606"/>
          <ac:cxnSpMkLst>
            <pc:docMk/>
            <pc:sldMk cId="1524515892" sldId="257"/>
            <ac:cxnSpMk id="27" creationId="{A5C9319C-E20D-4884-952F-60B6A58C3E34}"/>
          </ac:cxnSpMkLst>
        </pc:cxnChg>
      </pc:sldChg>
      <pc:sldChg chg="addSp delSp modSp add del ord modAnim modNotesTx">
        <pc:chgData name="Greg Norris" userId="7333b3d1-3755-4fb2-b901-2861743b070c" providerId="ADAL" clId="{F1050B0E-9BCA-42E8-9E27-45188C84DDA1}" dt="2020-02-14T18:37:18.200" v="6302" actId="1076"/>
        <pc:sldMkLst>
          <pc:docMk/>
          <pc:sldMk cId="1881160690" sldId="258"/>
        </pc:sldMkLst>
        <pc:spChg chg="mod">
          <ac:chgData name="Greg Norris" userId="7333b3d1-3755-4fb2-b901-2861743b070c" providerId="ADAL" clId="{F1050B0E-9BCA-42E8-9E27-45188C84DDA1}" dt="2020-02-10T13:59:54.605" v="110" actId="207"/>
          <ac:spMkLst>
            <pc:docMk/>
            <pc:sldMk cId="1881160690" sldId="258"/>
            <ac:spMk id="2" creationId="{523D1601-E830-4652-BC8B-BB93265C65BD}"/>
          </ac:spMkLst>
        </pc:spChg>
        <pc:spChg chg="del">
          <ac:chgData name="Greg Norris" userId="7333b3d1-3755-4fb2-b901-2861743b070c" providerId="ADAL" clId="{F1050B0E-9BCA-42E8-9E27-45188C84DDA1}" dt="2020-02-10T13:55:16.315" v="94" actId="478"/>
          <ac:spMkLst>
            <pc:docMk/>
            <pc:sldMk cId="1881160690" sldId="258"/>
            <ac:spMk id="3" creationId="{F010DCFC-72DD-4C19-A59A-61A4BB6B7047}"/>
          </ac:spMkLst>
        </pc:spChg>
        <pc:spChg chg="add mod">
          <ac:chgData name="Greg Norris" userId="7333b3d1-3755-4fb2-b901-2861743b070c" providerId="ADAL" clId="{F1050B0E-9BCA-42E8-9E27-45188C84DDA1}" dt="2020-02-10T15:58:28.514" v="2286" actId="1076"/>
          <ac:spMkLst>
            <pc:docMk/>
            <pc:sldMk cId="1881160690" sldId="258"/>
            <ac:spMk id="8" creationId="{9572F4B7-5094-4A01-B700-99ED11083EE0}"/>
          </ac:spMkLst>
        </pc:spChg>
        <pc:spChg chg="add del mod">
          <ac:chgData name="Greg Norris" userId="7333b3d1-3755-4fb2-b901-2861743b070c" providerId="ADAL" clId="{F1050B0E-9BCA-42E8-9E27-45188C84DDA1}" dt="2020-02-10T15:53:48.557" v="2177"/>
          <ac:spMkLst>
            <pc:docMk/>
            <pc:sldMk cId="1881160690" sldId="258"/>
            <ac:spMk id="9" creationId="{C33D6B17-F539-4D61-992A-554F022C9D85}"/>
          </ac:spMkLst>
        </pc:spChg>
        <pc:spChg chg="add del mod">
          <ac:chgData name="Greg Norris" userId="7333b3d1-3755-4fb2-b901-2861743b070c" providerId="ADAL" clId="{F1050B0E-9BCA-42E8-9E27-45188C84DDA1}" dt="2020-02-10T15:54:15.996" v="2191" actId="478"/>
          <ac:spMkLst>
            <pc:docMk/>
            <pc:sldMk cId="1881160690" sldId="258"/>
            <ac:spMk id="10" creationId="{5780E679-9BEF-4C60-B65F-DA7B0329A442}"/>
          </ac:spMkLst>
        </pc:spChg>
        <pc:spChg chg="add mod">
          <ac:chgData name="Greg Norris" userId="7333b3d1-3755-4fb2-b901-2861743b070c" providerId="ADAL" clId="{F1050B0E-9BCA-42E8-9E27-45188C84DDA1}" dt="2020-02-10T15:58:09.854" v="2283" actId="1076"/>
          <ac:spMkLst>
            <pc:docMk/>
            <pc:sldMk cId="1881160690" sldId="258"/>
            <ac:spMk id="11" creationId="{0ABED936-D33D-44C3-BD77-06F4287D5B15}"/>
          </ac:spMkLst>
        </pc:spChg>
        <pc:spChg chg="add mod">
          <ac:chgData name="Greg Norris" userId="7333b3d1-3755-4fb2-b901-2861743b070c" providerId="ADAL" clId="{F1050B0E-9BCA-42E8-9E27-45188C84DDA1}" dt="2020-02-10T15:58:06.394" v="2282" actId="1076"/>
          <ac:spMkLst>
            <pc:docMk/>
            <pc:sldMk cId="1881160690" sldId="258"/>
            <ac:spMk id="12" creationId="{AD21A4EB-6FDB-4CB0-999F-1F0DA694527A}"/>
          </ac:spMkLst>
        </pc:spChg>
        <pc:spChg chg="add mod">
          <ac:chgData name="Greg Norris" userId="7333b3d1-3755-4fb2-b901-2861743b070c" providerId="ADAL" clId="{F1050B0E-9BCA-42E8-9E27-45188C84DDA1}" dt="2020-02-10T15:58:15.659" v="2284" actId="1076"/>
          <ac:spMkLst>
            <pc:docMk/>
            <pc:sldMk cId="1881160690" sldId="258"/>
            <ac:spMk id="13" creationId="{294D6D77-3F0F-408D-81DF-5DFC0712753F}"/>
          </ac:spMkLst>
        </pc:spChg>
        <pc:picChg chg="add del mod">
          <ac:chgData name="Greg Norris" userId="7333b3d1-3755-4fb2-b901-2861743b070c" providerId="ADAL" clId="{F1050B0E-9BCA-42E8-9E27-45188C84DDA1}" dt="2020-02-14T18:36:06.919" v="6290" actId="478"/>
          <ac:picMkLst>
            <pc:docMk/>
            <pc:sldMk cId="1881160690" sldId="258"/>
            <ac:picMk id="4" creationId="{1ED303A7-E3BC-4CAB-838E-20F5972032CF}"/>
          </ac:picMkLst>
        </pc:picChg>
        <pc:picChg chg="add del mod">
          <ac:chgData name="Greg Norris" userId="7333b3d1-3755-4fb2-b901-2861743b070c" providerId="ADAL" clId="{F1050B0E-9BCA-42E8-9E27-45188C84DDA1}" dt="2020-02-10T13:55:53.715" v="98" actId="478"/>
          <ac:picMkLst>
            <pc:docMk/>
            <pc:sldMk cId="1881160690" sldId="258"/>
            <ac:picMk id="5" creationId="{BA6F8278-FD77-4AE3-B3BB-127380DC894D}"/>
          </ac:picMkLst>
        </pc:picChg>
        <pc:picChg chg="add del mod ord">
          <ac:chgData name="Greg Norris" userId="7333b3d1-3755-4fb2-b901-2861743b070c" providerId="ADAL" clId="{F1050B0E-9BCA-42E8-9E27-45188C84DDA1}" dt="2020-02-14T18:37:18.200" v="6302" actId="1076"/>
          <ac:picMkLst>
            <pc:docMk/>
            <pc:sldMk cId="1881160690" sldId="258"/>
            <ac:picMk id="6" creationId="{94B63375-45A9-486B-AD32-08A7F2B3680A}"/>
          </ac:picMkLst>
        </pc:picChg>
        <pc:picChg chg="add del mod">
          <ac:chgData name="Greg Norris" userId="7333b3d1-3755-4fb2-b901-2861743b070c" providerId="ADAL" clId="{F1050B0E-9BCA-42E8-9E27-45188C84DDA1}" dt="2020-02-14T18:37:01.952" v="6299" actId="478"/>
          <ac:picMkLst>
            <pc:docMk/>
            <pc:sldMk cId="1881160690" sldId="258"/>
            <ac:picMk id="7" creationId="{0D46A2E4-0661-4204-A441-5B839F182832}"/>
          </ac:picMkLst>
        </pc:picChg>
      </pc:sldChg>
      <pc:sldChg chg="del">
        <pc:chgData name="Greg Norris" userId="7333b3d1-3755-4fb2-b901-2861743b070c" providerId="ADAL" clId="{F1050B0E-9BCA-42E8-9E27-45188C84DDA1}" dt="2020-02-10T13:52:56.345" v="1" actId="47"/>
        <pc:sldMkLst>
          <pc:docMk/>
          <pc:sldMk cId="4007664664" sldId="258"/>
        </pc:sldMkLst>
      </pc:sldChg>
      <pc:sldChg chg="addSp delSp modSp add mod ord setBg modNotesTx">
        <pc:chgData name="Greg Norris" userId="7333b3d1-3755-4fb2-b901-2861743b070c" providerId="ADAL" clId="{F1050B0E-9BCA-42E8-9E27-45188C84DDA1}" dt="2020-02-14T18:30:56.368" v="6269" actId="14100"/>
        <pc:sldMkLst>
          <pc:docMk/>
          <pc:sldMk cId="4259902735" sldId="259"/>
        </pc:sldMkLst>
        <pc:spChg chg="mod">
          <ac:chgData name="Greg Norris" userId="7333b3d1-3755-4fb2-b901-2861743b070c" providerId="ADAL" clId="{F1050B0E-9BCA-42E8-9E27-45188C84DDA1}" dt="2020-02-10T14:08:19.817" v="186" actId="1076"/>
          <ac:spMkLst>
            <pc:docMk/>
            <pc:sldMk cId="4259902735" sldId="259"/>
            <ac:spMk id="2" creationId="{523D1601-E830-4652-BC8B-BB93265C65BD}"/>
          </ac:spMkLst>
        </pc:spChg>
        <pc:spChg chg="add">
          <ac:chgData name="Greg Norris" userId="7333b3d1-3755-4fb2-b901-2861743b070c" providerId="ADAL" clId="{F1050B0E-9BCA-42E8-9E27-45188C84DDA1}" dt="2020-02-10T14:06:41.233" v="135" actId="26606"/>
          <ac:spMkLst>
            <pc:docMk/>
            <pc:sldMk cId="4259902735" sldId="259"/>
            <ac:spMk id="9" creationId="{6B25638D-3D06-41D1-8060-4D2707C60AE8}"/>
          </ac:spMkLst>
        </pc:spChg>
        <pc:spChg chg="add">
          <ac:chgData name="Greg Norris" userId="7333b3d1-3755-4fb2-b901-2861743b070c" providerId="ADAL" clId="{F1050B0E-9BCA-42E8-9E27-45188C84DDA1}" dt="2020-02-10T14:06:41.233" v="135" actId="26606"/>
          <ac:spMkLst>
            <pc:docMk/>
            <pc:sldMk cId="4259902735" sldId="259"/>
            <ac:spMk id="19" creationId="{773D9643-4BC8-486D-8267-3577C8F0842D}"/>
          </ac:spMkLst>
        </pc:spChg>
        <pc:grpChg chg="add">
          <ac:chgData name="Greg Norris" userId="7333b3d1-3755-4fb2-b901-2861743b070c" providerId="ADAL" clId="{F1050B0E-9BCA-42E8-9E27-45188C84DDA1}" dt="2020-02-10T14:06:41.233" v="135" actId="26606"/>
          <ac:grpSpMkLst>
            <pc:docMk/>
            <pc:sldMk cId="4259902735" sldId="259"/>
            <ac:grpSpMk id="15" creationId="{2A7F3A7D-1232-4BDE-ACB6-F7CDEF0668CF}"/>
          </ac:grpSpMkLst>
        </pc:grpChg>
        <pc:picChg chg="add del mod">
          <ac:chgData name="Greg Norris" userId="7333b3d1-3755-4fb2-b901-2861743b070c" providerId="ADAL" clId="{F1050B0E-9BCA-42E8-9E27-45188C84DDA1}" dt="2020-02-14T18:30:33.566" v="6265" actId="478"/>
          <ac:picMkLst>
            <pc:docMk/>
            <pc:sldMk cId="4259902735" sldId="259"/>
            <ac:picMk id="4" creationId="{93CF0FE6-A2DC-4C96-8549-AADD1CAA2F7F}"/>
          </ac:picMkLst>
        </pc:picChg>
        <pc:picChg chg="add mod">
          <ac:chgData name="Greg Norris" userId="7333b3d1-3755-4fb2-b901-2861743b070c" providerId="ADAL" clId="{F1050B0E-9BCA-42E8-9E27-45188C84DDA1}" dt="2020-02-14T18:30:56.368" v="6269" actId="14100"/>
          <ac:picMkLst>
            <pc:docMk/>
            <pc:sldMk cId="4259902735" sldId="259"/>
            <ac:picMk id="5" creationId="{2479FC42-F352-4C07-8898-A1851E521018}"/>
          </ac:picMkLst>
        </pc:picChg>
        <pc:picChg chg="del">
          <ac:chgData name="Greg Norris" userId="7333b3d1-3755-4fb2-b901-2861743b070c" providerId="ADAL" clId="{F1050B0E-9BCA-42E8-9E27-45188C84DDA1}" dt="2020-02-10T14:06:24.617" v="129" actId="478"/>
          <ac:picMkLst>
            <pc:docMk/>
            <pc:sldMk cId="4259902735" sldId="259"/>
            <ac:picMk id="7" creationId="{0D46A2E4-0661-4204-A441-5B839F182832}"/>
          </ac:picMkLst>
        </pc:picChg>
        <pc:picChg chg="add">
          <ac:chgData name="Greg Norris" userId="7333b3d1-3755-4fb2-b901-2861743b070c" providerId="ADAL" clId="{F1050B0E-9BCA-42E8-9E27-45188C84DDA1}" dt="2020-02-10T14:06:41.233" v="135" actId="26606"/>
          <ac:picMkLst>
            <pc:docMk/>
            <pc:sldMk cId="4259902735" sldId="259"/>
            <ac:picMk id="11" creationId="{8161BB1E-0062-4056-AB94-121EF614D5FB}"/>
          </ac:picMkLst>
        </pc:picChg>
        <pc:cxnChg chg="add">
          <ac:chgData name="Greg Norris" userId="7333b3d1-3755-4fb2-b901-2861743b070c" providerId="ADAL" clId="{F1050B0E-9BCA-42E8-9E27-45188C84DDA1}" dt="2020-02-10T14:06:41.233" v="135" actId="26606"/>
          <ac:cxnSpMkLst>
            <pc:docMk/>
            <pc:sldMk cId="4259902735" sldId="259"/>
            <ac:cxnSpMk id="13" creationId="{8FBC01E2-D629-4319-B5CB-BFA461B8CF30}"/>
          </ac:cxnSpMkLst>
        </pc:cxnChg>
      </pc:sldChg>
      <pc:sldChg chg="addSp delSp modSp add ord modNotesTx">
        <pc:chgData name="Greg Norris" userId="7333b3d1-3755-4fb2-b901-2861743b070c" providerId="ADAL" clId="{F1050B0E-9BCA-42E8-9E27-45188C84DDA1}" dt="2020-02-14T18:29:43.270" v="6264" actId="1035"/>
        <pc:sldMkLst>
          <pc:docMk/>
          <pc:sldMk cId="1816301864" sldId="260"/>
        </pc:sldMkLst>
        <pc:spChg chg="mod">
          <ac:chgData name="Greg Norris" userId="7333b3d1-3755-4fb2-b901-2861743b070c" providerId="ADAL" clId="{F1050B0E-9BCA-42E8-9E27-45188C84DDA1}" dt="2020-02-10T14:18:10.796" v="1101" actId="6549"/>
          <ac:spMkLst>
            <pc:docMk/>
            <pc:sldMk cId="1816301864" sldId="260"/>
            <ac:spMk id="2" creationId="{523D1601-E830-4652-BC8B-BB93265C65BD}"/>
          </ac:spMkLst>
        </pc:spChg>
        <pc:spChg chg="del">
          <ac:chgData name="Greg Norris" userId="7333b3d1-3755-4fb2-b901-2861743b070c" providerId="ADAL" clId="{F1050B0E-9BCA-42E8-9E27-45188C84DDA1}" dt="2020-02-10T14:06:53.924" v="137" actId="26606"/>
          <ac:spMkLst>
            <pc:docMk/>
            <pc:sldMk cId="1816301864" sldId="260"/>
            <ac:spMk id="9" creationId="{6B25638D-3D06-41D1-8060-4D2707C60AE8}"/>
          </ac:spMkLst>
        </pc:spChg>
        <pc:spChg chg="del">
          <ac:chgData name="Greg Norris" userId="7333b3d1-3755-4fb2-b901-2861743b070c" providerId="ADAL" clId="{F1050B0E-9BCA-42E8-9E27-45188C84DDA1}" dt="2020-02-10T14:06:53.924" v="137" actId="26606"/>
          <ac:spMkLst>
            <pc:docMk/>
            <pc:sldMk cId="1816301864" sldId="260"/>
            <ac:spMk id="19" creationId="{773D9643-4BC8-486D-8267-3577C8F0842D}"/>
          </ac:spMkLst>
        </pc:spChg>
        <pc:spChg chg="add">
          <ac:chgData name="Greg Norris" userId="7333b3d1-3755-4fb2-b901-2861743b070c" providerId="ADAL" clId="{F1050B0E-9BCA-42E8-9E27-45188C84DDA1}" dt="2020-02-10T14:06:53.924" v="137" actId="26606"/>
          <ac:spMkLst>
            <pc:docMk/>
            <pc:sldMk cId="1816301864" sldId="260"/>
            <ac:spMk id="24" creationId="{6B25638D-3D06-41D1-8060-4D2707C60AE8}"/>
          </ac:spMkLst>
        </pc:spChg>
        <pc:spChg chg="add">
          <ac:chgData name="Greg Norris" userId="7333b3d1-3755-4fb2-b901-2861743b070c" providerId="ADAL" clId="{F1050B0E-9BCA-42E8-9E27-45188C84DDA1}" dt="2020-02-10T14:06:53.924" v="137" actId="26606"/>
          <ac:spMkLst>
            <pc:docMk/>
            <pc:sldMk cId="1816301864" sldId="260"/>
            <ac:spMk id="34" creationId="{1A189DC8-23DC-4F46-A52D-B931F9910CCA}"/>
          </ac:spMkLst>
        </pc:spChg>
        <pc:grpChg chg="del">
          <ac:chgData name="Greg Norris" userId="7333b3d1-3755-4fb2-b901-2861743b070c" providerId="ADAL" clId="{F1050B0E-9BCA-42E8-9E27-45188C84DDA1}" dt="2020-02-10T14:06:53.924" v="137" actId="26606"/>
          <ac:grpSpMkLst>
            <pc:docMk/>
            <pc:sldMk cId="1816301864" sldId="260"/>
            <ac:grpSpMk id="15" creationId="{2A7F3A7D-1232-4BDE-ACB6-F7CDEF0668CF}"/>
          </ac:grpSpMkLst>
        </pc:grpChg>
        <pc:grpChg chg="add">
          <ac:chgData name="Greg Norris" userId="7333b3d1-3755-4fb2-b901-2861743b070c" providerId="ADAL" clId="{F1050B0E-9BCA-42E8-9E27-45188C84DDA1}" dt="2020-02-10T14:06:53.924" v="137" actId="26606"/>
          <ac:grpSpMkLst>
            <pc:docMk/>
            <pc:sldMk cId="1816301864" sldId="260"/>
            <ac:grpSpMk id="30" creationId="{5D1966CC-AECE-4F40-BC95-0A6EF85C9C01}"/>
          </ac:grpSpMkLst>
        </pc:grpChg>
        <pc:picChg chg="del mod">
          <ac:chgData name="Greg Norris" userId="7333b3d1-3755-4fb2-b901-2861743b070c" providerId="ADAL" clId="{F1050B0E-9BCA-42E8-9E27-45188C84DDA1}" dt="2020-02-10T14:06:57.439" v="138" actId="478"/>
          <ac:picMkLst>
            <pc:docMk/>
            <pc:sldMk cId="1816301864" sldId="260"/>
            <ac:picMk id="4" creationId="{93CF0FE6-A2DC-4C96-8549-AADD1CAA2F7F}"/>
          </ac:picMkLst>
        </pc:picChg>
        <pc:picChg chg="add mod">
          <ac:chgData name="Greg Norris" userId="7333b3d1-3755-4fb2-b901-2861743b070c" providerId="ADAL" clId="{F1050B0E-9BCA-42E8-9E27-45188C84DDA1}" dt="2020-02-14T18:29:43.270" v="6264" actId="1035"/>
          <ac:picMkLst>
            <pc:docMk/>
            <pc:sldMk cId="1816301864" sldId="260"/>
            <ac:picMk id="4" creationId="{F8C3653C-02BB-46DB-82FB-81EA66C50D77}"/>
          </ac:picMkLst>
        </pc:picChg>
        <pc:picChg chg="add del mod">
          <ac:chgData name="Greg Norris" userId="7333b3d1-3755-4fb2-b901-2861743b070c" providerId="ADAL" clId="{F1050B0E-9BCA-42E8-9E27-45188C84DDA1}" dt="2020-02-14T18:29:30.205" v="6256" actId="478"/>
          <ac:picMkLst>
            <pc:docMk/>
            <pc:sldMk cId="1816301864" sldId="260"/>
            <ac:picMk id="5" creationId="{93DAEF8B-121A-49F2-AE2F-82E7F0DF85F1}"/>
          </ac:picMkLst>
        </pc:picChg>
        <pc:picChg chg="del">
          <ac:chgData name="Greg Norris" userId="7333b3d1-3755-4fb2-b901-2861743b070c" providerId="ADAL" clId="{F1050B0E-9BCA-42E8-9E27-45188C84DDA1}" dt="2020-02-10T14:06:53.924" v="137" actId="26606"/>
          <ac:picMkLst>
            <pc:docMk/>
            <pc:sldMk cId="1816301864" sldId="260"/>
            <ac:picMk id="11" creationId="{8161BB1E-0062-4056-AB94-121EF614D5FB}"/>
          </ac:picMkLst>
        </pc:picChg>
        <pc:picChg chg="add">
          <ac:chgData name="Greg Norris" userId="7333b3d1-3755-4fb2-b901-2861743b070c" providerId="ADAL" clId="{F1050B0E-9BCA-42E8-9E27-45188C84DDA1}" dt="2020-02-10T14:06:53.924" v="137" actId="26606"/>
          <ac:picMkLst>
            <pc:docMk/>
            <pc:sldMk cId="1816301864" sldId="260"/>
            <ac:picMk id="26" creationId="{8161BB1E-0062-4056-AB94-121EF614D5FB}"/>
          </ac:picMkLst>
        </pc:picChg>
        <pc:cxnChg chg="del">
          <ac:chgData name="Greg Norris" userId="7333b3d1-3755-4fb2-b901-2861743b070c" providerId="ADAL" clId="{F1050B0E-9BCA-42E8-9E27-45188C84DDA1}" dt="2020-02-10T14:06:53.924" v="137" actId="26606"/>
          <ac:cxnSpMkLst>
            <pc:docMk/>
            <pc:sldMk cId="1816301864" sldId="260"/>
            <ac:cxnSpMk id="13" creationId="{8FBC01E2-D629-4319-B5CB-BFA461B8CF30}"/>
          </ac:cxnSpMkLst>
        </pc:cxnChg>
        <pc:cxnChg chg="add">
          <ac:chgData name="Greg Norris" userId="7333b3d1-3755-4fb2-b901-2861743b070c" providerId="ADAL" clId="{F1050B0E-9BCA-42E8-9E27-45188C84DDA1}" dt="2020-02-10T14:06:53.924" v="137" actId="26606"/>
          <ac:cxnSpMkLst>
            <pc:docMk/>
            <pc:sldMk cId="1816301864" sldId="260"/>
            <ac:cxnSpMk id="28" creationId="{8FBC01E2-D629-4319-B5CB-BFA461B8CF30}"/>
          </ac:cxnSpMkLst>
        </pc:cxnChg>
      </pc:sldChg>
      <pc:sldChg chg="modSp add del ord modNotesTx">
        <pc:chgData name="Greg Norris" userId="7333b3d1-3755-4fb2-b901-2861743b070c" providerId="ADAL" clId="{F1050B0E-9BCA-42E8-9E27-45188C84DDA1}" dt="2020-02-10T15:00:38.629" v="1511" actId="47"/>
        <pc:sldMkLst>
          <pc:docMk/>
          <pc:sldMk cId="1281191988" sldId="261"/>
        </pc:sldMkLst>
        <pc:spChg chg="mod">
          <ac:chgData name="Greg Norris" userId="7333b3d1-3755-4fb2-b901-2861743b070c" providerId="ADAL" clId="{F1050B0E-9BCA-42E8-9E27-45188C84DDA1}" dt="2020-02-10T14:20:43.772" v="1446" actId="20577"/>
          <ac:spMkLst>
            <pc:docMk/>
            <pc:sldMk cId="1281191988" sldId="261"/>
            <ac:spMk id="2" creationId="{523D1601-E830-4652-BC8B-BB93265C65BD}"/>
          </ac:spMkLst>
        </pc:spChg>
      </pc:sldChg>
      <pc:sldChg chg="addSp delSp modSp add del ord delAnim modAnim modNotesTx">
        <pc:chgData name="Greg Norris" userId="7333b3d1-3755-4fb2-b901-2861743b070c" providerId="ADAL" clId="{F1050B0E-9BCA-42E8-9E27-45188C84DDA1}" dt="2020-02-10T16:54:33.585" v="2684" actId="47"/>
        <pc:sldMkLst>
          <pc:docMk/>
          <pc:sldMk cId="2291554342" sldId="262"/>
        </pc:sldMkLst>
        <pc:spChg chg="del">
          <ac:chgData name="Greg Norris" userId="7333b3d1-3755-4fb2-b901-2861743b070c" providerId="ADAL" clId="{F1050B0E-9BCA-42E8-9E27-45188C84DDA1}" dt="2020-02-10T14:21:58.099" v="1499" actId="478"/>
          <ac:spMkLst>
            <pc:docMk/>
            <pc:sldMk cId="2291554342" sldId="262"/>
            <ac:spMk id="2" creationId="{523D1601-E830-4652-BC8B-BB93265C65BD}"/>
          </ac:spMkLst>
        </pc:spChg>
        <pc:spChg chg="add del mod">
          <ac:chgData name="Greg Norris" userId="7333b3d1-3755-4fb2-b901-2861743b070c" providerId="ADAL" clId="{F1050B0E-9BCA-42E8-9E27-45188C84DDA1}" dt="2020-02-10T14:22:00.332" v="1500" actId="478"/>
          <ac:spMkLst>
            <pc:docMk/>
            <pc:sldMk cId="2291554342" sldId="262"/>
            <ac:spMk id="4" creationId="{FF7CA940-935A-4DE9-BAA2-C6CE94F154E1}"/>
          </ac:spMkLst>
        </pc:spChg>
        <pc:picChg chg="add del mod">
          <ac:chgData name="Greg Norris" userId="7333b3d1-3755-4fb2-b901-2861743b070c" providerId="ADAL" clId="{F1050B0E-9BCA-42E8-9E27-45188C84DDA1}" dt="2020-02-10T15:03:39.984" v="1834" actId="478"/>
          <ac:picMkLst>
            <pc:docMk/>
            <pc:sldMk cId="2291554342" sldId="262"/>
            <ac:picMk id="5" creationId="{878626AD-FA06-4063-B125-AA720B02B817}"/>
          </ac:picMkLst>
        </pc:picChg>
        <pc:picChg chg="del">
          <ac:chgData name="Greg Norris" userId="7333b3d1-3755-4fb2-b901-2861743b070c" providerId="ADAL" clId="{F1050B0E-9BCA-42E8-9E27-45188C84DDA1}" dt="2020-02-10T14:21:55.113" v="1498" actId="478"/>
          <ac:picMkLst>
            <pc:docMk/>
            <pc:sldMk cId="2291554342" sldId="262"/>
            <ac:picMk id="7" creationId="{0D46A2E4-0661-4204-A441-5B839F182832}"/>
          </ac:picMkLst>
        </pc:picChg>
        <pc:picChg chg="add del mod">
          <ac:chgData name="Greg Norris" userId="7333b3d1-3755-4fb2-b901-2861743b070c" providerId="ADAL" clId="{F1050B0E-9BCA-42E8-9E27-45188C84DDA1}" dt="2020-02-10T15:26:31.166" v="2088" actId="478"/>
          <ac:picMkLst>
            <pc:docMk/>
            <pc:sldMk cId="2291554342" sldId="262"/>
            <ac:picMk id="8" creationId="{D1932216-6119-446C-BC0D-BEE9D03621B0}"/>
          </ac:picMkLst>
        </pc:picChg>
        <pc:picChg chg="add mod">
          <ac:chgData name="Greg Norris" userId="7333b3d1-3755-4fb2-b901-2861743b070c" providerId="ADAL" clId="{F1050B0E-9BCA-42E8-9E27-45188C84DDA1}" dt="2020-02-10T16:46:38.848" v="2672" actId="1076"/>
          <ac:picMkLst>
            <pc:docMk/>
            <pc:sldMk cId="2291554342" sldId="262"/>
            <ac:picMk id="10" creationId="{98FF2FF3-4101-4E77-A45F-B9B6C595A7EE}"/>
          </ac:picMkLst>
        </pc:picChg>
      </pc:sldChg>
      <pc:sldChg chg="del">
        <pc:chgData name="Greg Norris" userId="7333b3d1-3755-4fb2-b901-2861743b070c" providerId="ADAL" clId="{F1050B0E-9BCA-42E8-9E27-45188C84DDA1}" dt="2020-02-10T13:53:09.645" v="11" actId="47"/>
        <pc:sldMkLst>
          <pc:docMk/>
          <pc:sldMk cId="625577863" sldId="263"/>
        </pc:sldMkLst>
      </pc:sldChg>
      <pc:sldChg chg="add del ord modNotesTx">
        <pc:chgData name="Greg Norris" userId="7333b3d1-3755-4fb2-b901-2861743b070c" providerId="ADAL" clId="{F1050B0E-9BCA-42E8-9E27-45188C84DDA1}" dt="2020-02-10T15:51:25.747" v="2155" actId="47"/>
        <pc:sldMkLst>
          <pc:docMk/>
          <pc:sldMk cId="647619528" sldId="263"/>
        </pc:sldMkLst>
      </pc:sldChg>
      <pc:sldChg chg="addSp delSp modSp add del ord delAnim modAnim modNotesTx">
        <pc:chgData name="Greg Norris" userId="7333b3d1-3755-4fb2-b901-2861743b070c" providerId="ADAL" clId="{F1050B0E-9BCA-42E8-9E27-45188C84DDA1}" dt="2020-02-14T18:13:54.608" v="6208" actId="2696"/>
        <pc:sldMkLst>
          <pc:docMk/>
          <pc:sldMk cId="193531001" sldId="264"/>
        </pc:sldMkLst>
        <pc:spChg chg="add mod">
          <ac:chgData name="Greg Norris" userId="7333b3d1-3755-4fb2-b901-2861743b070c" providerId="ADAL" clId="{F1050B0E-9BCA-42E8-9E27-45188C84DDA1}" dt="2020-02-10T18:09:52.496" v="5282" actId="1076"/>
          <ac:spMkLst>
            <pc:docMk/>
            <pc:sldMk cId="193531001" sldId="264"/>
            <ac:spMk id="7" creationId="{D9438A82-5C2D-441A-BF11-E4BA71DD5943}"/>
          </ac:spMkLst>
        </pc:spChg>
        <pc:picChg chg="add mod">
          <ac:chgData name="Greg Norris" userId="7333b3d1-3755-4fb2-b901-2861743b070c" providerId="ADAL" clId="{F1050B0E-9BCA-42E8-9E27-45188C84DDA1}" dt="2020-02-14T18:03:48.310" v="6183" actId="1076"/>
          <ac:picMkLst>
            <pc:docMk/>
            <pc:sldMk cId="193531001" sldId="264"/>
            <ac:picMk id="2" creationId="{183965A2-E2B8-4940-BEC1-C7C39D3A1AF3}"/>
          </ac:picMkLst>
        </pc:picChg>
        <pc:picChg chg="add del mod">
          <ac:chgData name="Greg Norris" userId="7333b3d1-3755-4fb2-b901-2861743b070c" providerId="ADAL" clId="{F1050B0E-9BCA-42E8-9E27-45188C84DDA1}" dt="2020-02-10T15:19:56.341" v="2008" actId="478"/>
          <ac:picMkLst>
            <pc:docMk/>
            <pc:sldMk cId="193531001" sldId="264"/>
            <ac:picMk id="3" creationId="{1EEF73E8-A0E7-45DF-A79D-0DF2B62ED281}"/>
          </ac:picMkLst>
        </pc:picChg>
        <pc:picChg chg="add del mod">
          <ac:chgData name="Greg Norris" userId="7333b3d1-3755-4fb2-b901-2861743b070c" providerId="ADAL" clId="{F1050B0E-9BCA-42E8-9E27-45188C84DDA1}" dt="2020-02-10T16:52:05.132" v="2677" actId="478"/>
          <ac:picMkLst>
            <pc:docMk/>
            <pc:sldMk cId="193531001" sldId="264"/>
            <ac:picMk id="4" creationId="{E5FDF5D5-8FDD-4A21-90A3-0C2E048C2C03}"/>
          </ac:picMkLst>
        </pc:picChg>
        <pc:picChg chg="del">
          <ac:chgData name="Greg Norris" userId="7333b3d1-3755-4fb2-b901-2861743b070c" providerId="ADAL" clId="{F1050B0E-9BCA-42E8-9E27-45188C84DDA1}" dt="2020-02-10T15:19:20.186" v="2005" actId="478"/>
          <ac:picMkLst>
            <pc:docMk/>
            <pc:sldMk cId="193531001" sldId="264"/>
            <ac:picMk id="5" creationId="{878626AD-FA06-4063-B125-AA720B02B817}"/>
          </ac:picMkLst>
        </pc:picChg>
        <pc:picChg chg="add del mod ord">
          <ac:chgData name="Greg Norris" userId="7333b3d1-3755-4fb2-b901-2861743b070c" providerId="ADAL" clId="{F1050B0E-9BCA-42E8-9E27-45188C84DDA1}" dt="2020-02-14T18:03:36.214" v="6180" actId="478"/>
          <ac:picMkLst>
            <pc:docMk/>
            <pc:sldMk cId="193531001" sldId="264"/>
            <ac:picMk id="6" creationId="{31981891-292A-4DC3-820B-D8817F089A2C}"/>
          </ac:picMkLst>
        </pc:picChg>
      </pc:sldChg>
      <pc:sldChg chg="addSp delSp modSp add del ord delAnim modAnim modNotesTx">
        <pc:chgData name="Greg Norris" userId="7333b3d1-3755-4fb2-b901-2861743b070c" providerId="ADAL" clId="{F1050B0E-9BCA-42E8-9E27-45188C84DDA1}" dt="2020-02-14T18:27:39.737" v="6250"/>
        <pc:sldMkLst>
          <pc:docMk/>
          <pc:sldMk cId="2863546584" sldId="265"/>
        </pc:sldMkLst>
        <pc:spChg chg="add del mod">
          <ac:chgData name="Greg Norris" userId="7333b3d1-3755-4fb2-b901-2861743b070c" providerId="ADAL" clId="{F1050B0E-9BCA-42E8-9E27-45188C84DDA1}" dt="2020-02-10T15:37:20.766" v="2141"/>
          <ac:spMkLst>
            <pc:docMk/>
            <pc:sldMk cId="2863546584" sldId="265"/>
            <ac:spMk id="8" creationId="{639771A6-EC2A-4412-86D1-988AEAA16A6F}"/>
          </ac:spMkLst>
        </pc:spChg>
        <pc:picChg chg="add mod">
          <ac:chgData name="Greg Norris" userId="7333b3d1-3755-4fb2-b901-2861743b070c" providerId="ADAL" clId="{F1050B0E-9BCA-42E8-9E27-45188C84DDA1}" dt="2020-02-14T18:27:33.417" v="6248" actId="14100"/>
          <ac:picMkLst>
            <pc:docMk/>
            <pc:sldMk cId="2863546584" sldId="265"/>
            <ac:picMk id="2" creationId="{F0EA01C8-38E9-4A1D-BC40-C9E43DCBA06A}"/>
          </ac:picMkLst>
        </pc:picChg>
        <pc:picChg chg="add mod ord">
          <ac:chgData name="Greg Norris" userId="7333b3d1-3755-4fb2-b901-2861743b070c" providerId="ADAL" clId="{F1050B0E-9BCA-42E8-9E27-45188C84DDA1}" dt="2020-02-10T15:31:07.717" v="2107" actId="166"/>
          <ac:picMkLst>
            <pc:docMk/>
            <pc:sldMk cId="2863546584" sldId="265"/>
            <ac:picMk id="3" creationId="{CC0505EC-FCEF-4111-8F05-BA494475B9FD}"/>
          </ac:picMkLst>
        </pc:picChg>
        <pc:picChg chg="del">
          <ac:chgData name="Greg Norris" userId="7333b3d1-3755-4fb2-b901-2861743b070c" providerId="ADAL" clId="{F1050B0E-9BCA-42E8-9E27-45188C84DDA1}" dt="2020-02-10T15:28:11.628" v="2090" actId="478"/>
          <ac:picMkLst>
            <pc:docMk/>
            <pc:sldMk cId="2863546584" sldId="265"/>
            <ac:picMk id="5" creationId="{878626AD-FA06-4063-B125-AA720B02B817}"/>
          </ac:picMkLst>
        </pc:picChg>
        <pc:picChg chg="add mod">
          <ac:chgData name="Greg Norris" userId="7333b3d1-3755-4fb2-b901-2861743b070c" providerId="ADAL" clId="{F1050B0E-9BCA-42E8-9E27-45188C84DDA1}" dt="2020-02-10T15:31:17.889" v="2109" actId="1076"/>
          <ac:picMkLst>
            <pc:docMk/>
            <pc:sldMk cId="2863546584" sldId="265"/>
            <ac:picMk id="6" creationId="{FBB9C49F-C728-484C-A3F4-0DF4AB537FA0}"/>
          </ac:picMkLst>
        </pc:picChg>
        <pc:picChg chg="add del mod">
          <ac:chgData name="Greg Norris" userId="7333b3d1-3755-4fb2-b901-2861743b070c" providerId="ADAL" clId="{F1050B0E-9BCA-42E8-9E27-45188C84DDA1}" dt="2020-02-14T18:27:06.074" v="6240" actId="478"/>
          <ac:picMkLst>
            <pc:docMk/>
            <pc:sldMk cId="2863546584" sldId="265"/>
            <ac:picMk id="7" creationId="{60C999EA-89CE-42A6-B729-F1C1813FAFF6}"/>
          </ac:picMkLst>
        </pc:picChg>
      </pc:sldChg>
      <pc:sldChg chg="addSp delSp modSp add del delAnim modAnim modNotesTx">
        <pc:chgData name="Greg Norris" userId="7333b3d1-3755-4fb2-b901-2861743b070c" providerId="ADAL" clId="{F1050B0E-9BCA-42E8-9E27-45188C84DDA1}" dt="2020-02-14T18:13:40.100" v="6206" actId="2696"/>
        <pc:sldMkLst>
          <pc:docMk/>
          <pc:sldMk cId="730505611" sldId="266"/>
        </pc:sldMkLst>
        <pc:picChg chg="add del mod">
          <ac:chgData name="Greg Norris" userId="7333b3d1-3755-4fb2-b901-2861743b070c" providerId="ADAL" clId="{F1050B0E-9BCA-42E8-9E27-45188C84DDA1}" dt="2020-02-14T18:10:31.909" v="6197" actId="478"/>
          <ac:picMkLst>
            <pc:docMk/>
            <pc:sldMk cId="730505611" sldId="266"/>
            <ac:picMk id="2" creationId="{30B546EF-FBFC-4C58-9D58-8364DE7C0AC8}"/>
          </ac:picMkLst>
        </pc:picChg>
        <pc:picChg chg="add mod">
          <ac:chgData name="Greg Norris" userId="7333b3d1-3755-4fb2-b901-2861743b070c" providerId="ADAL" clId="{F1050B0E-9BCA-42E8-9E27-45188C84DDA1}" dt="2020-02-14T18:10:43.417" v="6200" actId="14100"/>
          <ac:picMkLst>
            <pc:docMk/>
            <pc:sldMk cId="730505611" sldId="266"/>
            <ac:picMk id="3" creationId="{909226E9-FE58-459E-92D7-130D844293A4}"/>
          </ac:picMkLst>
        </pc:picChg>
        <pc:picChg chg="del">
          <ac:chgData name="Greg Norris" userId="7333b3d1-3755-4fb2-b901-2861743b070c" providerId="ADAL" clId="{F1050B0E-9BCA-42E8-9E27-45188C84DDA1}" dt="2020-02-10T15:48:48.208" v="2143" actId="478"/>
          <ac:picMkLst>
            <pc:docMk/>
            <pc:sldMk cId="730505611" sldId="266"/>
            <ac:picMk id="5" creationId="{878626AD-FA06-4063-B125-AA720B02B817}"/>
          </ac:picMkLst>
        </pc:picChg>
      </pc:sldChg>
      <pc:sldChg chg="addSp delSp modSp add del delAnim modAnim modNotesTx">
        <pc:chgData name="Greg Norris" userId="7333b3d1-3755-4fb2-b901-2861743b070c" providerId="ADAL" clId="{F1050B0E-9BCA-42E8-9E27-45188C84DDA1}" dt="2020-02-14T18:40:57.135" v="6325" actId="1076"/>
        <pc:sldMkLst>
          <pc:docMk/>
          <pc:sldMk cId="4201241537" sldId="267"/>
        </pc:sldMkLst>
        <pc:spChg chg="mod">
          <ac:chgData name="Greg Norris" userId="7333b3d1-3755-4fb2-b901-2861743b070c" providerId="ADAL" clId="{F1050B0E-9BCA-42E8-9E27-45188C84DDA1}" dt="2020-02-10T16:08:03.222" v="2409" actId="1076"/>
          <ac:spMkLst>
            <pc:docMk/>
            <pc:sldMk cId="4201241537" sldId="267"/>
            <ac:spMk id="2" creationId="{523D1601-E830-4652-BC8B-BB93265C65BD}"/>
          </ac:spMkLst>
        </pc:spChg>
        <pc:spChg chg="del">
          <ac:chgData name="Greg Norris" userId="7333b3d1-3755-4fb2-b901-2861743b070c" providerId="ADAL" clId="{F1050B0E-9BCA-42E8-9E27-45188C84DDA1}" dt="2020-02-10T16:02:35.446" v="2306" actId="478"/>
          <ac:spMkLst>
            <pc:docMk/>
            <pc:sldMk cId="4201241537" sldId="267"/>
            <ac:spMk id="8" creationId="{9572F4B7-5094-4A01-B700-99ED11083EE0}"/>
          </ac:spMkLst>
        </pc:spChg>
        <pc:spChg chg="add mod">
          <ac:chgData name="Greg Norris" userId="7333b3d1-3755-4fb2-b901-2861743b070c" providerId="ADAL" clId="{F1050B0E-9BCA-42E8-9E27-45188C84DDA1}" dt="2020-02-14T18:40:11.960" v="6316" actId="14100"/>
          <ac:spMkLst>
            <pc:docMk/>
            <pc:sldMk cId="4201241537" sldId="267"/>
            <ac:spMk id="10" creationId="{B68DEB03-8C7E-45CF-AE62-F50FB4591354}"/>
          </ac:spMkLst>
        </pc:spChg>
        <pc:spChg chg="del">
          <ac:chgData name="Greg Norris" userId="7333b3d1-3755-4fb2-b901-2861743b070c" providerId="ADAL" clId="{F1050B0E-9BCA-42E8-9E27-45188C84DDA1}" dt="2020-02-10T16:02:41.413" v="2310" actId="478"/>
          <ac:spMkLst>
            <pc:docMk/>
            <pc:sldMk cId="4201241537" sldId="267"/>
            <ac:spMk id="11" creationId="{0ABED936-D33D-44C3-BD77-06F4287D5B15}"/>
          </ac:spMkLst>
        </pc:spChg>
        <pc:spChg chg="del mod">
          <ac:chgData name="Greg Norris" userId="7333b3d1-3755-4fb2-b901-2861743b070c" providerId="ADAL" clId="{F1050B0E-9BCA-42E8-9E27-45188C84DDA1}" dt="2020-02-10T16:02:39.524" v="2309" actId="478"/>
          <ac:spMkLst>
            <pc:docMk/>
            <pc:sldMk cId="4201241537" sldId="267"/>
            <ac:spMk id="12" creationId="{AD21A4EB-6FDB-4CB0-999F-1F0DA694527A}"/>
          </ac:spMkLst>
        </pc:spChg>
        <pc:spChg chg="del">
          <ac:chgData name="Greg Norris" userId="7333b3d1-3755-4fb2-b901-2861743b070c" providerId="ADAL" clId="{F1050B0E-9BCA-42E8-9E27-45188C84DDA1}" dt="2020-02-10T16:02:36.787" v="2307" actId="478"/>
          <ac:spMkLst>
            <pc:docMk/>
            <pc:sldMk cId="4201241537" sldId="267"/>
            <ac:spMk id="13" creationId="{294D6D77-3F0F-408D-81DF-5DFC0712753F}"/>
          </ac:spMkLst>
        </pc:spChg>
        <pc:spChg chg="add mod">
          <ac:chgData name="Greg Norris" userId="7333b3d1-3755-4fb2-b901-2861743b070c" providerId="ADAL" clId="{F1050B0E-9BCA-42E8-9E27-45188C84DDA1}" dt="2020-02-10T16:08:27.446" v="2415" actId="1076"/>
          <ac:spMkLst>
            <pc:docMk/>
            <pc:sldMk cId="4201241537" sldId="267"/>
            <ac:spMk id="14" creationId="{D06A8E3D-AFD8-486A-8FB0-63079E5BB951}"/>
          </ac:spMkLst>
        </pc:spChg>
        <pc:spChg chg="add mod">
          <ac:chgData name="Greg Norris" userId="7333b3d1-3755-4fb2-b901-2861743b070c" providerId="ADAL" clId="{F1050B0E-9BCA-42E8-9E27-45188C84DDA1}" dt="2020-02-10T16:09:32.528" v="2446" actId="1076"/>
          <ac:spMkLst>
            <pc:docMk/>
            <pc:sldMk cId="4201241537" sldId="267"/>
            <ac:spMk id="15" creationId="{98D2B480-BBA4-4C6A-9256-FEE90BAEE7AB}"/>
          </ac:spMkLst>
        </pc:spChg>
        <pc:spChg chg="add mod">
          <ac:chgData name="Greg Norris" userId="7333b3d1-3755-4fb2-b901-2861743b070c" providerId="ADAL" clId="{F1050B0E-9BCA-42E8-9E27-45188C84DDA1}" dt="2020-02-10T16:07:41.955" v="2390" actId="20577"/>
          <ac:spMkLst>
            <pc:docMk/>
            <pc:sldMk cId="4201241537" sldId="267"/>
            <ac:spMk id="16" creationId="{8CF8FA5C-4402-4139-835A-79A6312734EC}"/>
          </ac:spMkLst>
        </pc:spChg>
        <pc:spChg chg="add mod">
          <ac:chgData name="Greg Norris" userId="7333b3d1-3755-4fb2-b901-2861743b070c" providerId="ADAL" clId="{F1050B0E-9BCA-42E8-9E27-45188C84DDA1}" dt="2020-02-10T16:10:05.349" v="2453" actId="1076"/>
          <ac:spMkLst>
            <pc:docMk/>
            <pc:sldMk cId="4201241537" sldId="267"/>
            <ac:spMk id="17" creationId="{E542444F-11BC-49AE-B318-F3D021A42F10}"/>
          </ac:spMkLst>
        </pc:spChg>
        <pc:spChg chg="add mod">
          <ac:chgData name="Greg Norris" userId="7333b3d1-3755-4fb2-b901-2861743b070c" providerId="ADAL" clId="{F1050B0E-9BCA-42E8-9E27-45188C84DDA1}" dt="2020-02-10T16:11:22.357" v="2468" actId="20577"/>
          <ac:spMkLst>
            <pc:docMk/>
            <pc:sldMk cId="4201241537" sldId="267"/>
            <ac:spMk id="18" creationId="{317CB89E-AAA4-44A0-8534-37AFC26C7EF2}"/>
          </ac:spMkLst>
        </pc:spChg>
        <pc:picChg chg="add del mod ord">
          <ac:chgData name="Greg Norris" userId="7333b3d1-3755-4fb2-b901-2861743b070c" providerId="ADAL" clId="{F1050B0E-9BCA-42E8-9E27-45188C84DDA1}" dt="2020-02-14T18:40:30.580" v="6317" actId="478"/>
          <ac:picMkLst>
            <pc:docMk/>
            <pc:sldMk cId="4201241537" sldId="267"/>
            <ac:picMk id="4" creationId="{32419C17-D685-4F29-8237-ABEF81EB6E0A}"/>
          </ac:picMkLst>
        </pc:picChg>
        <pc:picChg chg="add mod ord">
          <ac:chgData name="Greg Norris" userId="7333b3d1-3755-4fb2-b901-2861743b070c" providerId="ADAL" clId="{F1050B0E-9BCA-42E8-9E27-45188C84DDA1}" dt="2020-02-14T18:40:57.135" v="6325" actId="1076"/>
          <ac:picMkLst>
            <pc:docMk/>
            <pc:sldMk cId="4201241537" sldId="267"/>
            <ac:picMk id="5" creationId="{67C41686-DD18-4A17-AE9A-92702F2850C6}"/>
          </ac:picMkLst>
        </pc:picChg>
        <pc:picChg chg="del">
          <ac:chgData name="Greg Norris" userId="7333b3d1-3755-4fb2-b901-2861743b070c" providerId="ADAL" clId="{F1050B0E-9BCA-42E8-9E27-45188C84DDA1}" dt="2020-02-10T16:02:49.208" v="2312" actId="478"/>
          <ac:picMkLst>
            <pc:docMk/>
            <pc:sldMk cId="4201241537" sldId="267"/>
            <ac:picMk id="7" creationId="{0D46A2E4-0661-4204-A441-5B839F182832}"/>
          </ac:picMkLst>
        </pc:picChg>
      </pc:sldChg>
      <pc:sldChg chg="addSp delSp modSp add mod ord setBg delAnim modNotesTx">
        <pc:chgData name="Greg Norris" userId="7333b3d1-3755-4fb2-b901-2861743b070c" providerId="ADAL" clId="{F1050B0E-9BCA-42E8-9E27-45188C84DDA1}" dt="2020-02-14T18:32:45.672" v="6279" actId="167"/>
        <pc:sldMkLst>
          <pc:docMk/>
          <pc:sldMk cId="2529605980" sldId="268"/>
        </pc:sldMkLst>
        <pc:spChg chg="mod ord">
          <ac:chgData name="Greg Norris" userId="7333b3d1-3755-4fb2-b901-2861743b070c" providerId="ADAL" clId="{F1050B0E-9BCA-42E8-9E27-45188C84DDA1}" dt="2020-02-10T17:08:11.545" v="2703" actId="1076"/>
          <ac:spMkLst>
            <pc:docMk/>
            <pc:sldMk cId="2529605980" sldId="268"/>
            <ac:spMk id="2" creationId="{523D1601-E830-4652-BC8B-BB93265C65BD}"/>
          </ac:spMkLst>
        </pc:spChg>
        <pc:spChg chg="add del">
          <ac:chgData name="Greg Norris" userId="7333b3d1-3755-4fb2-b901-2861743b070c" providerId="ADAL" clId="{F1050B0E-9BCA-42E8-9E27-45188C84DDA1}" dt="2020-02-10T16:21:28.838" v="2666" actId="26606"/>
          <ac:spMkLst>
            <pc:docMk/>
            <pc:sldMk cId="2529605980" sldId="268"/>
            <ac:spMk id="7" creationId="{130B326A-C054-4820-AFCA-FCB009ABC693}"/>
          </ac:spMkLst>
        </pc:spChg>
        <pc:spChg chg="add del">
          <ac:chgData name="Greg Norris" userId="7333b3d1-3755-4fb2-b901-2861743b070c" providerId="ADAL" clId="{F1050B0E-9BCA-42E8-9E27-45188C84DDA1}" dt="2020-02-10T16:21:28.838" v="2666" actId="26606"/>
          <ac:spMkLst>
            <pc:docMk/>
            <pc:sldMk cId="2529605980" sldId="268"/>
            <ac:spMk id="9" creationId="{65513E21-21B0-48DB-8CF1-35E43B33A477}"/>
          </ac:spMkLst>
        </pc:spChg>
        <pc:spChg chg="del">
          <ac:chgData name="Greg Norris" userId="7333b3d1-3755-4fb2-b901-2861743b070c" providerId="ADAL" clId="{F1050B0E-9BCA-42E8-9E27-45188C84DDA1}" dt="2020-02-10T16:16:39.136" v="2504" actId="478"/>
          <ac:spMkLst>
            <pc:docMk/>
            <pc:sldMk cId="2529605980" sldId="268"/>
            <ac:spMk id="10" creationId="{B68DEB03-8C7E-45CF-AE62-F50FB4591354}"/>
          </ac:spMkLst>
        </pc:spChg>
        <pc:spChg chg="del">
          <ac:chgData name="Greg Norris" userId="7333b3d1-3755-4fb2-b901-2861743b070c" providerId="ADAL" clId="{F1050B0E-9BCA-42E8-9E27-45188C84DDA1}" dt="2020-02-10T16:16:36.764" v="2501" actId="478"/>
          <ac:spMkLst>
            <pc:docMk/>
            <pc:sldMk cId="2529605980" sldId="268"/>
            <ac:spMk id="14" creationId="{D06A8E3D-AFD8-486A-8FB0-63079E5BB951}"/>
          </ac:spMkLst>
        </pc:spChg>
        <pc:spChg chg="del">
          <ac:chgData name="Greg Norris" userId="7333b3d1-3755-4fb2-b901-2861743b070c" providerId="ADAL" clId="{F1050B0E-9BCA-42E8-9E27-45188C84DDA1}" dt="2020-02-10T16:16:43.265" v="2508" actId="478"/>
          <ac:spMkLst>
            <pc:docMk/>
            <pc:sldMk cId="2529605980" sldId="268"/>
            <ac:spMk id="15" creationId="{98D2B480-BBA4-4C6A-9256-FEE90BAEE7AB}"/>
          </ac:spMkLst>
        </pc:spChg>
        <pc:spChg chg="del">
          <ac:chgData name="Greg Norris" userId="7333b3d1-3755-4fb2-b901-2861743b070c" providerId="ADAL" clId="{F1050B0E-9BCA-42E8-9E27-45188C84DDA1}" dt="2020-02-10T16:16:44.071" v="2509" actId="478"/>
          <ac:spMkLst>
            <pc:docMk/>
            <pc:sldMk cId="2529605980" sldId="268"/>
            <ac:spMk id="16" creationId="{8CF8FA5C-4402-4139-835A-79A6312734EC}"/>
          </ac:spMkLst>
        </pc:spChg>
        <pc:spChg chg="del">
          <ac:chgData name="Greg Norris" userId="7333b3d1-3755-4fb2-b901-2861743b070c" providerId="ADAL" clId="{F1050B0E-9BCA-42E8-9E27-45188C84DDA1}" dt="2020-02-10T16:16:41.946" v="2507" actId="478"/>
          <ac:spMkLst>
            <pc:docMk/>
            <pc:sldMk cId="2529605980" sldId="268"/>
            <ac:spMk id="17" creationId="{E542444F-11BC-49AE-B318-F3D021A42F10}"/>
          </ac:spMkLst>
        </pc:spChg>
        <pc:spChg chg="del mod">
          <ac:chgData name="Greg Norris" userId="7333b3d1-3755-4fb2-b901-2861743b070c" providerId="ADAL" clId="{F1050B0E-9BCA-42E8-9E27-45188C84DDA1}" dt="2020-02-10T16:16:40.809" v="2506" actId="478"/>
          <ac:spMkLst>
            <pc:docMk/>
            <pc:sldMk cId="2529605980" sldId="268"/>
            <ac:spMk id="18" creationId="{317CB89E-AAA4-44A0-8534-37AFC26C7EF2}"/>
          </ac:spMkLst>
        </pc:spChg>
        <pc:spChg chg="add del">
          <ac:chgData name="Greg Norris" userId="7333b3d1-3755-4fb2-b901-2861743b070c" providerId="ADAL" clId="{F1050B0E-9BCA-42E8-9E27-45188C84DDA1}" dt="2020-02-10T16:21:05.409" v="2641" actId="26606"/>
          <ac:spMkLst>
            <pc:docMk/>
            <pc:sldMk cId="2529605980" sldId="268"/>
            <ac:spMk id="20" creationId="{C72108A5-CE2C-4966-B863-66581E6E4801}"/>
          </ac:spMkLst>
        </pc:spChg>
        <pc:spChg chg="add del">
          <ac:chgData name="Greg Norris" userId="7333b3d1-3755-4fb2-b901-2861743b070c" providerId="ADAL" clId="{F1050B0E-9BCA-42E8-9E27-45188C84DDA1}" dt="2020-02-10T16:21:09.664" v="2647" actId="26606"/>
          <ac:spMkLst>
            <pc:docMk/>
            <pc:sldMk cId="2529605980" sldId="268"/>
            <ac:spMk id="25" creationId="{6B533FE8-5556-49BB-95E2-E0680774F6E5}"/>
          </ac:spMkLst>
        </pc:spChg>
        <pc:spChg chg="add del">
          <ac:chgData name="Greg Norris" userId="7333b3d1-3755-4fb2-b901-2861743b070c" providerId="ADAL" clId="{F1050B0E-9BCA-42E8-9E27-45188C84DDA1}" dt="2020-02-10T16:21:06.690" v="2643" actId="26606"/>
          <ac:spMkLst>
            <pc:docMk/>
            <pc:sldMk cId="2529605980" sldId="268"/>
            <ac:spMk id="27" creationId="{130B326A-C054-4820-AFCA-FCB009ABC693}"/>
          </ac:spMkLst>
        </pc:spChg>
        <pc:spChg chg="add del">
          <ac:chgData name="Greg Norris" userId="7333b3d1-3755-4fb2-b901-2861743b070c" providerId="ADAL" clId="{F1050B0E-9BCA-42E8-9E27-45188C84DDA1}" dt="2020-02-10T16:21:06.690" v="2643" actId="26606"/>
          <ac:spMkLst>
            <pc:docMk/>
            <pc:sldMk cId="2529605980" sldId="268"/>
            <ac:spMk id="30" creationId="{65513E21-21B0-48DB-8CF1-35E43B33A477}"/>
          </ac:spMkLst>
        </pc:spChg>
        <pc:spChg chg="add del">
          <ac:chgData name="Greg Norris" userId="7333b3d1-3755-4fb2-b901-2861743b070c" providerId="ADAL" clId="{F1050B0E-9BCA-42E8-9E27-45188C84DDA1}" dt="2020-02-10T16:21:08.547" v="2645" actId="26606"/>
          <ac:spMkLst>
            <pc:docMk/>
            <pc:sldMk cId="2529605980" sldId="268"/>
            <ac:spMk id="33" creationId="{130B326A-C054-4820-AFCA-FCB009ABC693}"/>
          </ac:spMkLst>
        </pc:spChg>
        <pc:spChg chg="add del">
          <ac:chgData name="Greg Norris" userId="7333b3d1-3755-4fb2-b901-2861743b070c" providerId="ADAL" clId="{F1050B0E-9BCA-42E8-9E27-45188C84DDA1}" dt="2020-02-10T16:21:08.547" v="2645" actId="26606"/>
          <ac:spMkLst>
            <pc:docMk/>
            <pc:sldMk cId="2529605980" sldId="268"/>
            <ac:spMk id="36" creationId="{E702840B-BF21-4AB3-9552-AE05709A98D7}"/>
          </ac:spMkLst>
        </pc:spChg>
        <pc:spChg chg="add del">
          <ac:chgData name="Greg Norris" userId="7333b3d1-3755-4fb2-b901-2861743b070c" providerId="ADAL" clId="{F1050B0E-9BCA-42E8-9E27-45188C84DDA1}" dt="2020-02-10T16:21:09.664" v="2647" actId="26606"/>
          <ac:spMkLst>
            <pc:docMk/>
            <pc:sldMk cId="2529605980" sldId="268"/>
            <ac:spMk id="38" creationId="{130B326A-C054-4820-AFCA-FCB009ABC693}"/>
          </ac:spMkLst>
        </pc:spChg>
        <pc:spChg chg="add del">
          <ac:chgData name="Greg Norris" userId="7333b3d1-3755-4fb2-b901-2861743b070c" providerId="ADAL" clId="{F1050B0E-9BCA-42E8-9E27-45188C84DDA1}" dt="2020-02-10T16:21:09.664" v="2647" actId="26606"/>
          <ac:spMkLst>
            <pc:docMk/>
            <pc:sldMk cId="2529605980" sldId="268"/>
            <ac:spMk id="41" creationId="{1C524C5A-172F-46AC-87F4-34AF7CA9A862}"/>
          </ac:spMkLst>
        </pc:spChg>
        <pc:spChg chg="add del">
          <ac:chgData name="Greg Norris" userId="7333b3d1-3755-4fb2-b901-2861743b070c" providerId="ADAL" clId="{F1050B0E-9BCA-42E8-9E27-45188C84DDA1}" dt="2020-02-10T16:21:10.771" v="2649" actId="26606"/>
          <ac:spMkLst>
            <pc:docMk/>
            <pc:sldMk cId="2529605980" sldId="268"/>
            <ac:spMk id="45" creationId="{6B25638D-3D06-41D1-8060-4D2707C60AE8}"/>
          </ac:spMkLst>
        </pc:spChg>
        <pc:spChg chg="add del">
          <ac:chgData name="Greg Norris" userId="7333b3d1-3755-4fb2-b901-2861743b070c" providerId="ADAL" clId="{F1050B0E-9BCA-42E8-9E27-45188C84DDA1}" dt="2020-02-10T16:21:12.275" v="2651" actId="26606"/>
          <ac:spMkLst>
            <pc:docMk/>
            <pc:sldMk cId="2529605980" sldId="268"/>
            <ac:spMk id="49" creationId="{C72108A5-CE2C-4966-B863-66581E6E4801}"/>
          </ac:spMkLst>
        </pc:spChg>
        <pc:spChg chg="add del">
          <ac:chgData name="Greg Norris" userId="7333b3d1-3755-4fb2-b901-2861743b070c" providerId="ADAL" clId="{F1050B0E-9BCA-42E8-9E27-45188C84DDA1}" dt="2020-02-10T16:21:14.104" v="2653" actId="26606"/>
          <ac:spMkLst>
            <pc:docMk/>
            <pc:sldMk cId="2529605980" sldId="268"/>
            <ac:spMk id="55" creationId="{130B326A-C054-4820-AFCA-FCB009ABC693}"/>
          </ac:spMkLst>
        </pc:spChg>
        <pc:spChg chg="add del">
          <ac:chgData name="Greg Norris" userId="7333b3d1-3755-4fb2-b901-2861743b070c" providerId="ADAL" clId="{F1050B0E-9BCA-42E8-9E27-45188C84DDA1}" dt="2020-02-10T16:21:14.104" v="2653" actId="26606"/>
          <ac:spMkLst>
            <pc:docMk/>
            <pc:sldMk cId="2529605980" sldId="268"/>
            <ac:spMk id="58" creationId="{65513E21-21B0-48DB-8CF1-35E43B33A477}"/>
          </ac:spMkLst>
        </pc:spChg>
        <pc:spChg chg="add del">
          <ac:chgData name="Greg Norris" userId="7333b3d1-3755-4fb2-b901-2861743b070c" providerId="ADAL" clId="{F1050B0E-9BCA-42E8-9E27-45188C84DDA1}" dt="2020-02-10T16:21:16.483" v="2655" actId="26606"/>
          <ac:spMkLst>
            <pc:docMk/>
            <pc:sldMk cId="2529605980" sldId="268"/>
            <ac:spMk id="61" creationId="{130B326A-C054-4820-AFCA-FCB009ABC693}"/>
          </ac:spMkLst>
        </pc:spChg>
        <pc:spChg chg="add del">
          <ac:chgData name="Greg Norris" userId="7333b3d1-3755-4fb2-b901-2861743b070c" providerId="ADAL" clId="{F1050B0E-9BCA-42E8-9E27-45188C84DDA1}" dt="2020-02-10T16:21:16.483" v="2655" actId="26606"/>
          <ac:spMkLst>
            <pc:docMk/>
            <pc:sldMk cId="2529605980" sldId="268"/>
            <ac:spMk id="64" creationId="{E702840B-BF21-4AB3-9552-AE05709A98D7}"/>
          </ac:spMkLst>
        </pc:spChg>
        <pc:spChg chg="add del">
          <ac:chgData name="Greg Norris" userId="7333b3d1-3755-4fb2-b901-2861743b070c" providerId="ADAL" clId="{F1050B0E-9BCA-42E8-9E27-45188C84DDA1}" dt="2020-02-10T16:21:19.116" v="2657" actId="26606"/>
          <ac:spMkLst>
            <pc:docMk/>
            <pc:sldMk cId="2529605980" sldId="268"/>
            <ac:spMk id="66" creationId="{130B326A-C054-4820-AFCA-FCB009ABC693}"/>
          </ac:spMkLst>
        </pc:spChg>
        <pc:spChg chg="add del">
          <ac:chgData name="Greg Norris" userId="7333b3d1-3755-4fb2-b901-2861743b070c" providerId="ADAL" clId="{F1050B0E-9BCA-42E8-9E27-45188C84DDA1}" dt="2020-02-10T16:21:19.116" v="2657" actId="26606"/>
          <ac:spMkLst>
            <pc:docMk/>
            <pc:sldMk cId="2529605980" sldId="268"/>
            <ac:spMk id="69" creationId="{1C524C5A-172F-46AC-87F4-34AF7CA9A862}"/>
          </ac:spMkLst>
        </pc:spChg>
        <pc:spChg chg="add del">
          <ac:chgData name="Greg Norris" userId="7333b3d1-3755-4fb2-b901-2861743b070c" providerId="ADAL" clId="{F1050B0E-9BCA-42E8-9E27-45188C84DDA1}" dt="2020-02-10T16:21:19.116" v="2657" actId="26606"/>
          <ac:spMkLst>
            <pc:docMk/>
            <pc:sldMk cId="2529605980" sldId="268"/>
            <ac:spMk id="70" creationId="{6B533FE8-5556-49BB-95E2-E0680774F6E5}"/>
          </ac:spMkLst>
        </pc:spChg>
        <pc:spChg chg="add del">
          <ac:chgData name="Greg Norris" userId="7333b3d1-3755-4fb2-b901-2861743b070c" providerId="ADAL" clId="{F1050B0E-9BCA-42E8-9E27-45188C84DDA1}" dt="2020-02-10T16:21:23.525" v="2659" actId="26606"/>
          <ac:spMkLst>
            <pc:docMk/>
            <pc:sldMk cId="2529605980" sldId="268"/>
            <ac:spMk id="74" creationId="{A9663C92-81CA-46B1-B5AE-F46DF8D7E7CA}"/>
          </ac:spMkLst>
        </pc:spChg>
        <pc:spChg chg="add del">
          <ac:chgData name="Greg Norris" userId="7333b3d1-3755-4fb2-b901-2861743b070c" providerId="ADAL" clId="{F1050B0E-9BCA-42E8-9E27-45188C84DDA1}" dt="2020-02-10T16:21:23.525" v="2659" actId="26606"/>
          <ac:spMkLst>
            <pc:docMk/>
            <pc:sldMk cId="2529605980" sldId="268"/>
            <ac:spMk id="77" creationId="{80B6C404-E8F9-4E2B-9BB2-AD7DAEFEDAFF}"/>
          </ac:spMkLst>
        </pc:spChg>
        <pc:spChg chg="add del">
          <ac:chgData name="Greg Norris" userId="7333b3d1-3755-4fb2-b901-2861743b070c" providerId="ADAL" clId="{F1050B0E-9BCA-42E8-9E27-45188C84DDA1}" dt="2020-02-10T16:21:25.251" v="2661" actId="26606"/>
          <ac:spMkLst>
            <pc:docMk/>
            <pc:sldMk cId="2529605980" sldId="268"/>
            <ac:spMk id="79" creationId="{6B25638D-3D06-41D1-8060-4D2707C60AE8}"/>
          </ac:spMkLst>
        </pc:spChg>
        <pc:spChg chg="add del">
          <ac:chgData name="Greg Norris" userId="7333b3d1-3755-4fb2-b901-2861743b070c" providerId="ADAL" clId="{F1050B0E-9BCA-42E8-9E27-45188C84DDA1}" dt="2020-02-10T16:21:27.301" v="2663" actId="26606"/>
          <ac:spMkLst>
            <pc:docMk/>
            <pc:sldMk cId="2529605980" sldId="268"/>
            <ac:spMk id="83" creationId="{C72108A5-CE2C-4966-B863-66581E6E4801}"/>
          </ac:spMkLst>
        </pc:spChg>
        <pc:spChg chg="add del">
          <ac:chgData name="Greg Norris" userId="7333b3d1-3755-4fb2-b901-2861743b070c" providerId="ADAL" clId="{F1050B0E-9BCA-42E8-9E27-45188C84DDA1}" dt="2020-02-10T16:21:28.785" v="2665" actId="26606"/>
          <ac:spMkLst>
            <pc:docMk/>
            <pc:sldMk cId="2529605980" sldId="268"/>
            <ac:spMk id="89" creationId="{130B326A-C054-4820-AFCA-FCB009ABC693}"/>
          </ac:spMkLst>
        </pc:spChg>
        <pc:spChg chg="add del">
          <ac:chgData name="Greg Norris" userId="7333b3d1-3755-4fb2-b901-2861743b070c" providerId="ADAL" clId="{F1050B0E-9BCA-42E8-9E27-45188C84DDA1}" dt="2020-02-10T16:21:28.785" v="2665" actId="26606"/>
          <ac:spMkLst>
            <pc:docMk/>
            <pc:sldMk cId="2529605980" sldId="268"/>
            <ac:spMk id="92" creationId="{65513E21-21B0-48DB-8CF1-35E43B33A477}"/>
          </ac:spMkLst>
        </pc:spChg>
        <pc:spChg chg="add">
          <ac:chgData name="Greg Norris" userId="7333b3d1-3755-4fb2-b901-2861743b070c" providerId="ADAL" clId="{F1050B0E-9BCA-42E8-9E27-45188C84DDA1}" dt="2020-02-10T16:21:28.838" v="2666" actId="26606"/>
          <ac:spMkLst>
            <pc:docMk/>
            <pc:sldMk cId="2529605980" sldId="268"/>
            <ac:spMk id="95" creationId="{130B326A-C054-4820-AFCA-FCB009ABC693}"/>
          </ac:spMkLst>
        </pc:spChg>
        <pc:spChg chg="add">
          <ac:chgData name="Greg Norris" userId="7333b3d1-3755-4fb2-b901-2861743b070c" providerId="ADAL" clId="{F1050B0E-9BCA-42E8-9E27-45188C84DDA1}" dt="2020-02-10T16:21:28.838" v="2666" actId="26606"/>
          <ac:spMkLst>
            <pc:docMk/>
            <pc:sldMk cId="2529605980" sldId="268"/>
            <ac:spMk id="98" creationId="{E702840B-BF21-4AB3-9552-AE05709A98D7}"/>
          </ac:spMkLst>
        </pc:spChg>
        <pc:grpChg chg="add del">
          <ac:chgData name="Greg Norris" userId="7333b3d1-3755-4fb2-b901-2861743b070c" providerId="ADAL" clId="{F1050B0E-9BCA-42E8-9E27-45188C84DDA1}" dt="2020-02-10T16:21:05.409" v="2641" actId="26606"/>
          <ac:grpSpMkLst>
            <pc:docMk/>
            <pc:sldMk cId="2529605980" sldId="268"/>
            <ac:grpSpMk id="23" creationId="{7798F6D9-2AEF-4157-9DE0-55DFA37D6479}"/>
          </ac:grpSpMkLst>
        </pc:grpChg>
        <pc:grpChg chg="add del">
          <ac:chgData name="Greg Norris" userId="7333b3d1-3755-4fb2-b901-2861743b070c" providerId="ADAL" clId="{F1050B0E-9BCA-42E8-9E27-45188C84DDA1}" dt="2020-02-10T16:21:12.275" v="2651" actId="26606"/>
          <ac:grpSpMkLst>
            <pc:docMk/>
            <pc:sldMk cId="2529605980" sldId="268"/>
            <ac:grpSpMk id="52" creationId="{7798F6D9-2AEF-4157-9DE0-55DFA37D6479}"/>
          </ac:grpSpMkLst>
        </pc:grpChg>
        <pc:grpChg chg="add del">
          <ac:chgData name="Greg Norris" userId="7333b3d1-3755-4fb2-b901-2861743b070c" providerId="ADAL" clId="{F1050B0E-9BCA-42E8-9E27-45188C84DDA1}" dt="2020-02-10T16:21:27.301" v="2663" actId="26606"/>
          <ac:grpSpMkLst>
            <pc:docMk/>
            <pc:sldMk cId="2529605980" sldId="268"/>
            <ac:grpSpMk id="86" creationId="{7798F6D9-2AEF-4157-9DE0-55DFA37D6479}"/>
          </ac:grpSpMkLst>
        </pc:grpChg>
        <pc:picChg chg="del">
          <ac:chgData name="Greg Norris" userId="7333b3d1-3755-4fb2-b901-2861743b070c" providerId="ADAL" clId="{F1050B0E-9BCA-42E8-9E27-45188C84DDA1}" dt="2020-02-10T16:16:38.292" v="2503" actId="478"/>
          <ac:picMkLst>
            <pc:docMk/>
            <pc:sldMk cId="2529605980" sldId="268"/>
            <ac:picMk id="4" creationId="{32419C17-D685-4F29-8237-ABEF81EB6E0A}"/>
          </ac:picMkLst>
        </pc:picChg>
        <pc:picChg chg="add mod ord">
          <ac:chgData name="Greg Norris" userId="7333b3d1-3755-4fb2-b901-2861743b070c" providerId="ADAL" clId="{F1050B0E-9BCA-42E8-9E27-45188C84DDA1}" dt="2020-02-14T18:32:45.672" v="6279" actId="167"/>
          <ac:picMkLst>
            <pc:docMk/>
            <pc:sldMk cId="2529605980" sldId="268"/>
            <ac:picMk id="4" creationId="{729E0850-1B79-4F6C-B1C0-E7F1E8376EB5}"/>
          </ac:picMkLst>
        </pc:picChg>
        <pc:picChg chg="add del mod ord">
          <ac:chgData name="Greg Norris" userId="7333b3d1-3755-4fb2-b901-2861743b070c" providerId="ADAL" clId="{F1050B0E-9BCA-42E8-9E27-45188C84DDA1}" dt="2020-02-14T18:32:11.053" v="6273" actId="478"/>
          <ac:picMkLst>
            <pc:docMk/>
            <pc:sldMk cId="2529605980" sldId="268"/>
            <ac:picMk id="5" creationId="{71FA2174-C184-4C06-B5B4-0D9D2AB96E4B}"/>
          </ac:picMkLst>
        </pc:picChg>
        <pc:picChg chg="add del">
          <ac:chgData name="Greg Norris" userId="7333b3d1-3755-4fb2-b901-2861743b070c" providerId="ADAL" clId="{F1050B0E-9BCA-42E8-9E27-45188C84DDA1}" dt="2020-02-10T16:21:28.838" v="2666" actId="26606"/>
          <ac:picMkLst>
            <pc:docMk/>
            <pc:sldMk cId="2529605980" sldId="268"/>
            <ac:picMk id="12" creationId="{E265DFC7-1B2A-4A32-9C43-C48EA6FF6140}"/>
          </ac:picMkLst>
        </pc:picChg>
        <pc:picChg chg="add del">
          <ac:chgData name="Greg Norris" userId="7333b3d1-3755-4fb2-b901-2861743b070c" providerId="ADAL" clId="{F1050B0E-9BCA-42E8-9E27-45188C84DDA1}" dt="2020-02-10T16:21:05.409" v="2641" actId="26606"/>
          <ac:picMkLst>
            <pc:docMk/>
            <pc:sldMk cId="2529605980" sldId="268"/>
            <ac:picMk id="19" creationId="{34DF22E0-9870-4CBF-AA3A-D710A9D8D999}"/>
          </ac:picMkLst>
        </pc:picChg>
        <pc:picChg chg="add del">
          <ac:chgData name="Greg Norris" userId="7333b3d1-3755-4fb2-b901-2861743b070c" providerId="ADAL" clId="{F1050B0E-9BCA-42E8-9E27-45188C84DDA1}" dt="2020-02-10T16:21:06.690" v="2643" actId="26606"/>
          <ac:picMkLst>
            <pc:docMk/>
            <pc:sldMk cId="2529605980" sldId="268"/>
            <ac:picMk id="28" creationId="{E265DFC7-1B2A-4A32-9C43-C48EA6FF6140}"/>
          </ac:picMkLst>
        </pc:picChg>
        <pc:picChg chg="add del">
          <ac:chgData name="Greg Norris" userId="7333b3d1-3755-4fb2-b901-2861743b070c" providerId="ADAL" clId="{F1050B0E-9BCA-42E8-9E27-45188C84DDA1}" dt="2020-02-10T16:21:08.547" v="2645" actId="26606"/>
          <ac:picMkLst>
            <pc:docMk/>
            <pc:sldMk cId="2529605980" sldId="268"/>
            <ac:picMk id="34" creationId="{E265DFC7-1B2A-4A32-9C43-C48EA6FF6140}"/>
          </ac:picMkLst>
        </pc:picChg>
        <pc:picChg chg="add del">
          <ac:chgData name="Greg Norris" userId="7333b3d1-3755-4fb2-b901-2861743b070c" providerId="ADAL" clId="{F1050B0E-9BCA-42E8-9E27-45188C84DDA1}" dt="2020-02-10T16:21:09.664" v="2647" actId="26606"/>
          <ac:picMkLst>
            <pc:docMk/>
            <pc:sldMk cId="2529605980" sldId="268"/>
            <ac:picMk id="39" creationId="{E265DFC7-1B2A-4A32-9C43-C48EA6FF6140}"/>
          </ac:picMkLst>
        </pc:picChg>
        <pc:picChg chg="add del">
          <ac:chgData name="Greg Norris" userId="7333b3d1-3755-4fb2-b901-2861743b070c" providerId="ADAL" clId="{F1050B0E-9BCA-42E8-9E27-45188C84DDA1}" dt="2020-02-10T16:21:09.664" v="2647" actId="26606"/>
          <ac:picMkLst>
            <pc:docMk/>
            <pc:sldMk cId="2529605980" sldId="268"/>
            <ac:picMk id="42" creationId="{BDDF5D34-B26A-4FE6-A6B2-65D7ED53C47A}"/>
          </ac:picMkLst>
        </pc:picChg>
        <pc:picChg chg="add del">
          <ac:chgData name="Greg Norris" userId="7333b3d1-3755-4fb2-b901-2861743b070c" providerId="ADAL" clId="{F1050B0E-9BCA-42E8-9E27-45188C84DDA1}" dt="2020-02-10T16:21:10.771" v="2649" actId="26606"/>
          <ac:picMkLst>
            <pc:docMk/>
            <pc:sldMk cId="2529605980" sldId="268"/>
            <ac:picMk id="46" creationId="{8161BB1E-0062-4056-AB94-121EF614D5FB}"/>
          </ac:picMkLst>
        </pc:picChg>
        <pc:picChg chg="add del">
          <ac:chgData name="Greg Norris" userId="7333b3d1-3755-4fb2-b901-2861743b070c" providerId="ADAL" clId="{F1050B0E-9BCA-42E8-9E27-45188C84DDA1}" dt="2020-02-10T16:21:12.275" v="2651" actId="26606"/>
          <ac:picMkLst>
            <pc:docMk/>
            <pc:sldMk cId="2529605980" sldId="268"/>
            <ac:picMk id="50" creationId="{34DF22E0-9870-4CBF-AA3A-D710A9D8D999}"/>
          </ac:picMkLst>
        </pc:picChg>
        <pc:picChg chg="add del">
          <ac:chgData name="Greg Norris" userId="7333b3d1-3755-4fb2-b901-2861743b070c" providerId="ADAL" clId="{F1050B0E-9BCA-42E8-9E27-45188C84DDA1}" dt="2020-02-10T16:21:14.104" v="2653" actId="26606"/>
          <ac:picMkLst>
            <pc:docMk/>
            <pc:sldMk cId="2529605980" sldId="268"/>
            <ac:picMk id="56" creationId="{E265DFC7-1B2A-4A32-9C43-C48EA6FF6140}"/>
          </ac:picMkLst>
        </pc:picChg>
        <pc:picChg chg="add del">
          <ac:chgData name="Greg Norris" userId="7333b3d1-3755-4fb2-b901-2861743b070c" providerId="ADAL" clId="{F1050B0E-9BCA-42E8-9E27-45188C84DDA1}" dt="2020-02-10T16:21:16.483" v="2655" actId="26606"/>
          <ac:picMkLst>
            <pc:docMk/>
            <pc:sldMk cId="2529605980" sldId="268"/>
            <ac:picMk id="62" creationId="{E265DFC7-1B2A-4A32-9C43-C48EA6FF6140}"/>
          </ac:picMkLst>
        </pc:picChg>
        <pc:picChg chg="add del">
          <ac:chgData name="Greg Norris" userId="7333b3d1-3755-4fb2-b901-2861743b070c" providerId="ADAL" clId="{F1050B0E-9BCA-42E8-9E27-45188C84DDA1}" dt="2020-02-10T16:21:19.116" v="2657" actId="26606"/>
          <ac:picMkLst>
            <pc:docMk/>
            <pc:sldMk cId="2529605980" sldId="268"/>
            <ac:picMk id="67" creationId="{E265DFC7-1B2A-4A32-9C43-C48EA6FF6140}"/>
          </ac:picMkLst>
        </pc:picChg>
        <pc:picChg chg="add del">
          <ac:chgData name="Greg Norris" userId="7333b3d1-3755-4fb2-b901-2861743b070c" providerId="ADAL" clId="{F1050B0E-9BCA-42E8-9E27-45188C84DDA1}" dt="2020-02-10T16:21:19.116" v="2657" actId="26606"/>
          <ac:picMkLst>
            <pc:docMk/>
            <pc:sldMk cId="2529605980" sldId="268"/>
            <ac:picMk id="71" creationId="{BDDF5D34-B26A-4FE6-A6B2-65D7ED53C47A}"/>
          </ac:picMkLst>
        </pc:picChg>
        <pc:picChg chg="add del">
          <ac:chgData name="Greg Norris" userId="7333b3d1-3755-4fb2-b901-2861743b070c" providerId="ADAL" clId="{F1050B0E-9BCA-42E8-9E27-45188C84DDA1}" dt="2020-02-10T16:21:23.525" v="2659" actId="26606"/>
          <ac:picMkLst>
            <pc:docMk/>
            <pc:sldMk cId="2529605980" sldId="268"/>
            <ac:picMk id="75" creationId="{449D3543-8D0A-40E1-9AF0-8F6CA1B45A6F}"/>
          </ac:picMkLst>
        </pc:picChg>
        <pc:picChg chg="add del">
          <ac:chgData name="Greg Norris" userId="7333b3d1-3755-4fb2-b901-2861743b070c" providerId="ADAL" clId="{F1050B0E-9BCA-42E8-9E27-45188C84DDA1}" dt="2020-02-10T16:21:25.251" v="2661" actId="26606"/>
          <ac:picMkLst>
            <pc:docMk/>
            <pc:sldMk cId="2529605980" sldId="268"/>
            <ac:picMk id="80" creationId="{8161BB1E-0062-4056-AB94-121EF614D5FB}"/>
          </ac:picMkLst>
        </pc:picChg>
        <pc:picChg chg="add del">
          <ac:chgData name="Greg Norris" userId="7333b3d1-3755-4fb2-b901-2861743b070c" providerId="ADAL" clId="{F1050B0E-9BCA-42E8-9E27-45188C84DDA1}" dt="2020-02-10T16:21:27.301" v="2663" actId="26606"/>
          <ac:picMkLst>
            <pc:docMk/>
            <pc:sldMk cId="2529605980" sldId="268"/>
            <ac:picMk id="84" creationId="{34DF22E0-9870-4CBF-AA3A-D710A9D8D999}"/>
          </ac:picMkLst>
        </pc:picChg>
        <pc:picChg chg="add del">
          <ac:chgData name="Greg Norris" userId="7333b3d1-3755-4fb2-b901-2861743b070c" providerId="ADAL" clId="{F1050B0E-9BCA-42E8-9E27-45188C84DDA1}" dt="2020-02-10T16:21:28.785" v="2665" actId="26606"/>
          <ac:picMkLst>
            <pc:docMk/>
            <pc:sldMk cId="2529605980" sldId="268"/>
            <ac:picMk id="90" creationId="{E265DFC7-1B2A-4A32-9C43-C48EA6FF6140}"/>
          </ac:picMkLst>
        </pc:picChg>
        <pc:picChg chg="add">
          <ac:chgData name="Greg Norris" userId="7333b3d1-3755-4fb2-b901-2861743b070c" providerId="ADAL" clId="{F1050B0E-9BCA-42E8-9E27-45188C84DDA1}" dt="2020-02-10T16:21:28.838" v="2666" actId="26606"/>
          <ac:picMkLst>
            <pc:docMk/>
            <pc:sldMk cId="2529605980" sldId="268"/>
            <ac:picMk id="96" creationId="{E265DFC7-1B2A-4A32-9C43-C48EA6FF6140}"/>
          </ac:picMkLst>
        </pc:picChg>
        <pc:cxnChg chg="add del">
          <ac:chgData name="Greg Norris" userId="7333b3d1-3755-4fb2-b901-2861743b070c" providerId="ADAL" clId="{F1050B0E-9BCA-42E8-9E27-45188C84DDA1}" dt="2020-02-10T16:21:28.838" v="2666" actId="26606"/>
          <ac:cxnSpMkLst>
            <pc:docMk/>
            <pc:sldMk cId="2529605980" sldId="268"/>
            <ac:cxnSpMk id="8" creationId="{853B328C-A402-44DE-AABB-9BFBB6617629}"/>
          </ac:cxnSpMkLst>
        </pc:cxnChg>
        <pc:cxnChg chg="add del">
          <ac:chgData name="Greg Norris" userId="7333b3d1-3755-4fb2-b901-2861743b070c" providerId="ADAL" clId="{F1050B0E-9BCA-42E8-9E27-45188C84DDA1}" dt="2020-02-10T16:21:28.838" v="2666" actId="26606"/>
          <ac:cxnSpMkLst>
            <pc:docMk/>
            <pc:sldMk cId="2529605980" sldId="268"/>
            <ac:cxnSpMk id="11" creationId="{580B8A35-DEA7-4D43-9DF8-90B4681D0FAD}"/>
          </ac:cxnSpMkLst>
        </pc:cxnChg>
        <pc:cxnChg chg="add del">
          <ac:chgData name="Greg Norris" userId="7333b3d1-3755-4fb2-b901-2861743b070c" providerId="ADAL" clId="{F1050B0E-9BCA-42E8-9E27-45188C84DDA1}" dt="2020-02-10T16:21:05.409" v="2641" actId="26606"/>
          <ac:cxnSpMkLst>
            <pc:docMk/>
            <pc:sldMk cId="2529605980" sldId="268"/>
            <ac:cxnSpMk id="21" creationId="{4348DA73-B56C-4BAB-9988-C048297EF40C}"/>
          </ac:cxnSpMkLst>
        </pc:cxnChg>
        <pc:cxnChg chg="add del">
          <ac:chgData name="Greg Norris" userId="7333b3d1-3755-4fb2-b901-2861743b070c" providerId="ADAL" clId="{F1050B0E-9BCA-42E8-9E27-45188C84DDA1}" dt="2020-02-10T16:21:06.690" v="2643" actId="26606"/>
          <ac:cxnSpMkLst>
            <pc:docMk/>
            <pc:sldMk cId="2529605980" sldId="268"/>
            <ac:cxnSpMk id="29" creationId="{853B328C-A402-44DE-AABB-9BFBB6617629}"/>
          </ac:cxnSpMkLst>
        </pc:cxnChg>
        <pc:cxnChg chg="add del">
          <ac:chgData name="Greg Norris" userId="7333b3d1-3755-4fb2-b901-2861743b070c" providerId="ADAL" clId="{F1050B0E-9BCA-42E8-9E27-45188C84DDA1}" dt="2020-02-10T16:21:06.690" v="2643" actId="26606"/>
          <ac:cxnSpMkLst>
            <pc:docMk/>
            <pc:sldMk cId="2529605980" sldId="268"/>
            <ac:cxnSpMk id="31" creationId="{580B8A35-DEA7-4D43-9DF8-90B4681D0FAD}"/>
          </ac:cxnSpMkLst>
        </pc:cxnChg>
        <pc:cxnChg chg="add del">
          <ac:chgData name="Greg Norris" userId="7333b3d1-3755-4fb2-b901-2861743b070c" providerId="ADAL" clId="{F1050B0E-9BCA-42E8-9E27-45188C84DDA1}" dt="2020-02-10T16:21:08.547" v="2645" actId="26606"/>
          <ac:cxnSpMkLst>
            <pc:docMk/>
            <pc:sldMk cId="2529605980" sldId="268"/>
            <ac:cxnSpMk id="35" creationId="{853B328C-A402-44DE-AABB-9BFBB6617629}"/>
          </ac:cxnSpMkLst>
        </pc:cxnChg>
        <pc:cxnChg chg="add del">
          <ac:chgData name="Greg Norris" userId="7333b3d1-3755-4fb2-b901-2861743b070c" providerId="ADAL" clId="{F1050B0E-9BCA-42E8-9E27-45188C84DDA1}" dt="2020-02-10T16:21:09.664" v="2647" actId="26606"/>
          <ac:cxnSpMkLst>
            <pc:docMk/>
            <pc:sldMk cId="2529605980" sldId="268"/>
            <ac:cxnSpMk id="40" creationId="{853B328C-A402-44DE-AABB-9BFBB6617629}"/>
          </ac:cxnSpMkLst>
        </pc:cxnChg>
        <pc:cxnChg chg="add del">
          <ac:chgData name="Greg Norris" userId="7333b3d1-3755-4fb2-b901-2861743b070c" providerId="ADAL" clId="{F1050B0E-9BCA-42E8-9E27-45188C84DDA1}" dt="2020-02-10T16:21:09.664" v="2647" actId="26606"/>
          <ac:cxnSpMkLst>
            <pc:docMk/>
            <pc:sldMk cId="2529605980" sldId="268"/>
            <ac:cxnSpMk id="43" creationId="{51072BFF-678A-44DA-9B17-6C8F14C4C5CB}"/>
          </ac:cxnSpMkLst>
        </pc:cxnChg>
        <pc:cxnChg chg="add del">
          <ac:chgData name="Greg Norris" userId="7333b3d1-3755-4fb2-b901-2861743b070c" providerId="ADAL" clId="{F1050B0E-9BCA-42E8-9E27-45188C84DDA1}" dt="2020-02-10T16:21:10.771" v="2649" actId="26606"/>
          <ac:cxnSpMkLst>
            <pc:docMk/>
            <pc:sldMk cId="2529605980" sldId="268"/>
            <ac:cxnSpMk id="47" creationId="{8FBC01E2-D629-4319-B5CB-BFA461B8CF30}"/>
          </ac:cxnSpMkLst>
        </pc:cxnChg>
        <pc:cxnChg chg="add del">
          <ac:chgData name="Greg Norris" userId="7333b3d1-3755-4fb2-b901-2861743b070c" providerId="ADAL" clId="{F1050B0E-9BCA-42E8-9E27-45188C84DDA1}" dt="2020-02-10T16:21:12.275" v="2651" actId="26606"/>
          <ac:cxnSpMkLst>
            <pc:docMk/>
            <pc:sldMk cId="2529605980" sldId="268"/>
            <ac:cxnSpMk id="51" creationId="{4348DA73-B56C-4BAB-9988-C048297EF40C}"/>
          </ac:cxnSpMkLst>
        </pc:cxnChg>
        <pc:cxnChg chg="add del">
          <ac:chgData name="Greg Norris" userId="7333b3d1-3755-4fb2-b901-2861743b070c" providerId="ADAL" clId="{F1050B0E-9BCA-42E8-9E27-45188C84DDA1}" dt="2020-02-10T16:21:14.104" v="2653" actId="26606"/>
          <ac:cxnSpMkLst>
            <pc:docMk/>
            <pc:sldMk cId="2529605980" sldId="268"/>
            <ac:cxnSpMk id="57" creationId="{853B328C-A402-44DE-AABB-9BFBB6617629}"/>
          </ac:cxnSpMkLst>
        </pc:cxnChg>
        <pc:cxnChg chg="add del">
          <ac:chgData name="Greg Norris" userId="7333b3d1-3755-4fb2-b901-2861743b070c" providerId="ADAL" clId="{F1050B0E-9BCA-42E8-9E27-45188C84DDA1}" dt="2020-02-10T16:21:14.104" v="2653" actId="26606"/>
          <ac:cxnSpMkLst>
            <pc:docMk/>
            <pc:sldMk cId="2529605980" sldId="268"/>
            <ac:cxnSpMk id="59" creationId="{580B8A35-DEA7-4D43-9DF8-90B4681D0FAD}"/>
          </ac:cxnSpMkLst>
        </pc:cxnChg>
        <pc:cxnChg chg="add del">
          <ac:chgData name="Greg Norris" userId="7333b3d1-3755-4fb2-b901-2861743b070c" providerId="ADAL" clId="{F1050B0E-9BCA-42E8-9E27-45188C84DDA1}" dt="2020-02-10T16:21:16.483" v="2655" actId="26606"/>
          <ac:cxnSpMkLst>
            <pc:docMk/>
            <pc:sldMk cId="2529605980" sldId="268"/>
            <ac:cxnSpMk id="63" creationId="{853B328C-A402-44DE-AABB-9BFBB6617629}"/>
          </ac:cxnSpMkLst>
        </pc:cxnChg>
        <pc:cxnChg chg="add del">
          <ac:chgData name="Greg Norris" userId="7333b3d1-3755-4fb2-b901-2861743b070c" providerId="ADAL" clId="{F1050B0E-9BCA-42E8-9E27-45188C84DDA1}" dt="2020-02-10T16:21:19.116" v="2657" actId="26606"/>
          <ac:cxnSpMkLst>
            <pc:docMk/>
            <pc:sldMk cId="2529605980" sldId="268"/>
            <ac:cxnSpMk id="68" creationId="{853B328C-A402-44DE-AABB-9BFBB6617629}"/>
          </ac:cxnSpMkLst>
        </pc:cxnChg>
        <pc:cxnChg chg="add del">
          <ac:chgData name="Greg Norris" userId="7333b3d1-3755-4fb2-b901-2861743b070c" providerId="ADAL" clId="{F1050B0E-9BCA-42E8-9E27-45188C84DDA1}" dt="2020-02-10T16:21:19.116" v="2657" actId="26606"/>
          <ac:cxnSpMkLst>
            <pc:docMk/>
            <pc:sldMk cId="2529605980" sldId="268"/>
            <ac:cxnSpMk id="72" creationId="{51072BFF-678A-44DA-9B17-6C8F14C4C5CB}"/>
          </ac:cxnSpMkLst>
        </pc:cxnChg>
        <pc:cxnChg chg="add del">
          <ac:chgData name="Greg Norris" userId="7333b3d1-3755-4fb2-b901-2861743b070c" providerId="ADAL" clId="{F1050B0E-9BCA-42E8-9E27-45188C84DDA1}" dt="2020-02-10T16:21:23.525" v="2659" actId="26606"/>
          <ac:cxnSpMkLst>
            <pc:docMk/>
            <pc:sldMk cId="2529605980" sldId="268"/>
            <ac:cxnSpMk id="76" creationId="{93DEAED4-B139-47BA-8465-055B31546BA1}"/>
          </ac:cxnSpMkLst>
        </pc:cxnChg>
        <pc:cxnChg chg="add del">
          <ac:chgData name="Greg Norris" userId="7333b3d1-3755-4fb2-b901-2861743b070c" providerId="ADAL" clId="{F1050B0E-9BCA-42E8-9E27-45188C84DDA1}" dt="2020-02-10T16:21:25.251" v="2661" actId="26606"/>
          <ac:cxnSpMkLst>
            <pc:docMk/>
            <pc:sldMk cId="2529605980" sldId="268"/>
            <ac:cxnSpMk id="81" creationId="{8FBC01E2-D629-4319-B5CB-BFA461B8CF30}"/>
          </ac:cxnSpMkLst>
        </pc:cxnChg>
        <pc:cxnChg chg="add del">
          <ac:chgData name="Greg Norris" userId="7333b3d1-3755-4fb2-b901-2861743b070c" providerId="ADAL" clId="{F1050B0E-9BCA-42E8-9E27-45188C84DDA1}" dt="2020-02-10T16:21:27.301" v="2663" actId="26606"/>
          <ac:cxnSpMkLst>
            <pc:docMk/>
            <pc:sldMk cId="2529605980" sldId="268"/>
            <ac:cxnSpMk id="85" creationId="{4348DA73-B56C-4BAB-9988-C048297EF40C}"/>
          </ac:cxnSpMkLst>
        </pc:cxnChg>
        <pc:cxnChg chg="add del">
          <ac:chgData name="Greg Norris" userId="7333b3d1-3755-4fb2-b901-2861743b070c" providerId="ADAL" clId="{F1050B0E-9BCA-42E8-9E27-45188C84DDA1}" dt="2020-02-10T16:21:28.785" v="2665" actId="26606"/>
          <ac:cxnSpMkLst>
            <pc:docMk/>
            <pc:sldMk cId="2529605980" sldId="268"/>
            <ac:cxnSpMk id="91" creationId="{853B328C-A402-44DE-AABB-9BFBB6617629}"/>
          </ac:cxnSpMkLst>
        </pc:cxnChg>
        <pc:cxnChg chg="add del">
          <ac:chgData name="Greg Norris" userId="7333b3d1-3755-4fb2-b901-2861743b070c" providerId="ADAL" clId="{F1050B0E-9BCA-42E8-9E27-45188C84DDA1}" dt="2020-02-10T16:21:28.785" v="2665" actId="26606"/>
          <ac:cxnSpMkLst>
            <pc:docMk/>
            <pc:sldMk cId="2529605980" sldId="268"/>
            <ac:cxnSpMk id="93" creationId="{580B8A35-DEA7-4D43-9DF8-90B4681D0FAD}"/>
          </ac:cxnSpMkLst>
        </pc:cxnChg>
        <pc:cxnChg chg="add">
          <ac:chgData name="Greg Norris" userId="7333b3d1-3755-4fb2-b901-2861743b070c" providerId="ADAL" clId="{F1050B0E-9BCA-42E8-9E27-45188C84DDA1}" dt="2020-02-10T16:21:28.838" v="2666" actId="26606"/>
          <ac:cxnSpMkLst>
            <pc:docMk/>
            <pc:sldMk cId="2529605980" sldId="268"/>
            <ac:cxnSpMk id="97" creationId="{853B328C-A402-44DE-AABB-9BFBB6617629}"/>
          </ac:cxnSpMkLst>
        </pc:cxnChg>
      </pc:sldChg>
      <pc:sldChg chg="add del modNotesTx">
        <pc:chgData name="Greg Norris" userId="7333b3d1-3755-4fb2-b901-2861743b070c" providerId="ADAL" clId="{F1050B0E-9BCA-42E8-9E27-45188C84DDA1}" dt="2020-02-10T16:16:27.395" v="2499" actId="47"/>
        <pc:sldMkLst>
          <pc:docMk/>
          <pc:sldMk cId="3789606496" sldId="268"/>
        </pc:sldMkLst>
      </pc:sldChg>
      <pc:sldChg chg="addSp delSp modSp add del mod setBg delAnim modAnim modNotesTx">
        <pc:chgData name="Greg Norris" userId="7333b3d1-3755-4fb2-b901-2861743b070c" providerId="ADAL" clId="{F1050B0E-9BCA-42E8-9E27-45188C84DDA1}" dt="2020-02-14T18:24:26.922" v="6238"/>
        <pc:sldMkLst>
          <pc:docMk/>
          <pc:sldMk cId="1690607277" sldId="269"/>
        </pc:sldMkLst>
        <pc:spChg chg="add mod">
          <ac:chgData name="Greg Norris" userId="7333b3d1-3755-4fb2-b901-2861743b070c" providerId="ADAL" clId="{F1050B0E-9BCA-42E8-9E27-45188C84DDA1}" dt="2020-02-14T18:05:06.122" v="6193" actId="14100"/>
          <ac:spMkLst>
            <pc:docMk/>
            <pc:sldMk cId="1690607277" sldId="269"/>
            <ac:spMk id="2" creationId="{A8D532ED-B84D-4D35-A3D2-2BD4667D757A}"/>
          </ac:spMkLst>
        </pc:spChg>
        <pc:spChg chg="add mod">
          <ac:chgData name="Greg Norris" userId="7333b3d1-3755-4fb2-b901-2861743b070c" providerId="ADAL" clId="{F1050B0E-9BCA-42E8-9E27-45188C84DDA1}" dt="2020-02-14T18:04:58.396" v="6191" actId="122"/>
          <ac:spMkLst>
            <pc:docMk/>
            <pc:sldMk cId="1690607277" sldId="269"/>
            <ac:spMk id="9" creationId="{1B9976D7-ED77-4038-8E8A-5CBA61C232C0}"/>
          </ac:spMkLst>
        </pc:spChg>
        <pc:spChg chg="add mod">
          <ac:chgData name="Greg Norris" userId="7333b3d1-3755-4fb2-b901-2861743b070c" providerId="ADAL" clId="{F1050B0E-9BCA-42E8-9E27-45188C84DDA1}" dt="2020-02-10T17:45:05.082" v="2903"/>
          <ac:spMkLst>
            <pc:docMk/>
            <pc:sldMk cId="1690607277" sldId="269"/>
            <ac:spMk id="10" creationId="{8CA08574-DD57-42B1-9C0C-ACAF0BC596E4}"/>
          </ac:spMkLst>
        </pc:spChg>
        <pc:spChg chg="add mod">
          <ac:chgData name="Greg Norris" userId="7333b3d1-3755-4fb2-b901-2861743b070c" providerId="ADAL" clId="{F1050B0E-9BCA-42E8-9E27-45188C84DDA1}" dt="2020-02-10T17:45:30.902" v="2918" actId="1076"/>
          <ac:spMkLst>
            <pc:docMk/>
            <pc:sldMk cId="1690607277" sldId="269"/>
            <ac:spMk id="11" creationId="{A41D7485-5E36-4FA6-B5E9-54B1C6EC6E2F}"/>
          </ac:spMkLst>
        </pc:spChg>
        <pc:spChg chg="add mod">
          <ac:chgData name="Greg Norris" userId="7333b3d1-3755-4fb2-b901-2861743b070c" providerId="ADAL" clId="{F1050B0E-9BCA-42E8-9E27-45188C84DDA1}" dt="2020-02-10T17:45:57.252" v="2936" actId="1076"/>
          <ac:spMkLst>
            <pc:docMk/>
            <pc:sldMk cId="1690607277" sldId="269"/>
            <ac:spMk id="12" creationId="{35324AF2-9994-4705-9C38-18FB5E9C6C3C}"/>
          </ac:spMkLst>
        </pc:spChg>
        <pc:spChg chg="add">
          <ac:chgData name="Greg Norris" userId="7333b3d1-3755-4fb2-b901-2861743b070c" providerId="ADAL" clId="{F1050B0E-9BCA-42E8-9E27-45188C84DDA1}" dt="2020-02-10T17:43:53.008" v="2885" actId="26606"/>
          <ac:spMkLst>
            <pc:docMk/>
            <pc:sldMk cId="1690607277" sldId="269"/>
            <ac:spMk id="14" creationId="{55103290-D871-41E5-B75E-0C072C496587}"/>
          </ac:spMkLst>
        </pc:spChg>
        <pc:picChg chg="add mod">
          <ac:chgData name="Greg Norris" userId="7333b3d1-3755-4fb2-b901-2861743b070c" providerId="ADAL" clId="{F1050B0E-9BCA-42E8-9E27-45188C84DDA1}" dt="2020-02-14T18:17:42.286" v="6217" actId="1076"/>
          <ac:picMkLst>
            <pc:docMk/>
            <pc:sldMk cId="1690607277" sldId="269"/>
            <ac:picMk id="3" creationId="{6D5DBAE5-94FC-4DBC-91D8-D8913A50F21E}"/>
          </ac:picMkLst>
        </pc:picChg>
        <pc:picChg chg="del">
          <ac:chgData name="Greg Norris" userId="7333b3d1-3755-4fb2-b901-2861743b070c" providerId="ADAL" clId="{F1050B0E-9BCA-42E8-9E27-45188C84DDA1}" dt="2020-02-10T17:28:17.982" v="2705" actId="478"/>
          <ac:picMkLst>
            <pc:docMk/>
            <pc:sldMk cId="1690607277" sldId="269"/>
            <ac:picMk id="3" creationId="{CC0505EC-FCEF-4111-8F05-BA494475B9FD}"/>
          </ac:picMkLst>
        </pc:picChg>
        <pc:picChg chg="add del mod ord">
          <ac:chgData name="Greg Norris" userId="7333b3d1-3755-4fb2-b901-2861743b070c" providerId="ADAL" clId="{F1050B0E-9BCA-42E8-9E27-45188C84DDA1}" dt="2020-02-14T18:20:35.710" v="6221" actId="478"/>
          <ac:picMkLst>
            <pc:docMk/>
            <pc:sldMk cId="1690607277" sldId="269"/>
            <ac:picMk id="4" creationId="{2CB4DFD3-7B45-4B2B-8E73-5B0100314A0A}"/>
          </ac:picMkLst>
        </pc:picChg>
        <pc:picChg chg="add del mod">
          <ac:chgData name="Greg Norris" userId="7333b3d1-3755-4fb2-b901-2861743b070c" providerId="ADAL" clId="{F1050B0E-9BCA-42E8-9E27-45188C84DDA1}" dt="2020-02-14T18:17:39.236" v="6216" actId="478"/>
          <ac:picMkLst>
            <pc:docMk/>
            <pc:sldMk cId="1690607277" sldId="269"/>
            <ac:picMk id="5" creationId="{58797E10-AEA3-46AE-9A14-27790097CC72}"/>
          </ac:picMkLst>
        </pc:picChg>
        <pc:picChg chg="add mod">
          <ac:chgData name="Greg Norris" userId="7333b3d1-3755-4fb2-b901-2861743b070c" providerId="ADAL" clId="{F1050B0E-9BCA-42E8-9E27-45188C84DDA1}" dt="2020-02-14T18:24:15.833" v="6236" actId="1038"/>
          <ac:picMkLst>
            <pc:docMk/>
            <pc:sldMk cId="1690607277" sldId="269"/>
            <ac:picMk id="6" creationId="{B1C6FB27-CE02-43BD-9BDC-E2614CE497D9}"/>
          </ac:picMkLst>
        </pc:picChg>
        <pc:picChg chg="del">
          <ac:chgData name="Greg Norris" userId="7333b3d1-3755-4fb2-b901-2861743b070c" providerId="ADAL" clId="{F1050B0E-9BCA-42E8-9E27-45188C84DDA1}" dt="2020-02-10T17:28:20.788" v="2707" actId="478"/>
          <ac:picMkLst>
            <pc:docMk/>
            <pc:sldMk cId="1690607277" sldId="269"/>
            <ac:picMk id="6" creationId="{FBB9C49F-C728-484C-A3F4-0DF4AB537FA0}"/>
          </ac:picMkLst>
        </pc:picChg>
        <pc:picChg chg="del">
          <ac:chgData name="Greg Norris" userId="7333b3d1-3755-4fb2-b901-2861743b070c" providerId="ADAL" clId="{F1050B0E-9BCA-42E8-9E27-45188C84DDA1}" dt="2020-02-10T17:28:18.953" v="2706" actId="478"/>
          <ac:picMkLst>
            <pc:docMk/>
            <pc:sldMk cId="1690607277" sldId="269"/>
            <ac:picMk id="7" creationId="{60C999EA-89CE-42A6-B729-F1C1813FAFF6}"/>
          </ac:picMkLst>
        </pc:picChg>
        <pc:picChg chg="add mod">
          <ac:chgData name="Greg Norris" userId="7333b3d1-3755-4fb2-b901-2861743b070c" providerId="ADAL" clId="{F1050B0E-9BCA-42E8-9E27-45188C84DDA1}" dt="2020-02-14T18:24:13.405" v="6232" actId="1076"/>
          <ac:picMkLst>
            <pc:docMk/>
            <pc:sldMk cId="1690607277" sldId="269"/>
            <ac:picMk id="7" creationId="{9C0A943C-C0EF-49FC-B436-3B98BC13FD00}"/>
          </ac:picMkLst>
        </pc:picChg>
        <pc:picChg chg="add del mod">
          <ac:chgData name="Greg Norris" userId="7333b3d1-3755-4fb2-b901-2861743b070c" providerId="ADAL" clId="{F1050B0E-9BCA-42E8-9E27-45188C84DDA1}" dt="2020-02-14T18:21:33.636" v="6227" actId="478"/>
          <ac:picMkLst>
            <pc:docMk/>
            <pc:sldMk cId="1690607277" sldId="269"/>
            <ac:picMk id="8" creationId="{19CC346E-9390-4C09-A400-0F20CCDA212C}"/>
          </ac:picMkLst>
        </pc:picChg>
        <pc:picChg chg="add">
          <ac:chgData name="Greg Norris" userId="7333b3d1-3755-4fb2-b901-2861743b070c" providerId="ADAL" clId="{F1050B0E-9BCA-42E8-9E27-45188C84DDA1}" dt="2020-02-10T17:43:53.008" v="2885" actId="26606"/>
          <ac:picMkLst>
            <pc:docMk/>
            <pc:sldMk cId="1690607277" sldId="269"/>
            <ac:picMk id="16" creationId="{CBAB5DA9-79DC-46BD-A512-56A8EFF485D2}"/>
          </ac:picMkLst>
        </pc:picChg>
        <pc:cxnChg chg="add">
          <ac:chgData name="Greg Norris" userId="7333b3d1-3755-4fb2-b901-2861743b070c" providerId="ADAL" clId="{F1050B0E-9BCA-42E8-9E27-45188C84DDA1}" dt="2020-02-10T17:43:53.008" v="2885" actId="26606"/>
          <ac:cxnSpMkLst>
            <pc:docMk/>
            <pc:sldMk cId="1690607277" sldId="269"/>
            <ac:cxnSpMk id="18" creationId="{302A9421-39C5-4CA9-8A9B-055532735415}"/>
          </ac:cxnSpMkLst>
        </pc:cxnChg>
      </pc:sldChg>
      <pc:sldChg chg="del">
        <pc:chgData name="Greg Norris" userId="7333b3d1-3755-4fb2-b901-2861743b070c" providerId="ADAL" clId="{F1050B0E-9BCA-42E8-9E27-45188C84DDA1}" dt="2020-02-10T13:52:54.800" v="0" actId="47"/>
        <pc:sldMkLst>
          <pc:docMk/>
          <pc:sldMk cId="739981287" sldId="271"/>
        </pc:sldMkLst>
      </pc:sldChg>
      <pc:sldChg chg="del">
        <pc:chgData name="Greg Norris" userId="7333b3d1-3755-4fb2-b901-2861743b070c" providerId="ADAL" clId="{F1050B0E-9BCA-42E8-9E27-45188C84DDA1}" dt="2020-02-10T13:52:57.605" v="2" actId="47"/>
        <pc:sldMkLst>
          <pc:docMk/>
          <pc:sldMk cId="454321590" sldId="272"/>
        </pc:sldMkLst>
      </pc:sldChg>
      <pc:sldChg chg="del">
        <pc:chgData name="Greg Norris" userId="7333b3d1-3755-4fb2-b901-2861743b070c" providerId="ADAL" clId="{F1050B0E-9BCA-42E8-9E27-45188C84DDA1}" dt="2020-02-10T13:52:59.980" v="3" actId="47"/>
        <pc:sldMkLst>
          <pc:docMk/>
          <pc:sldMk cId="143102754" sldId="273"/>
        </pc:sldMkLst>
      </pc:sldChg>
      <pc:sldChg chg="del">
        <pc:chgData name="Greg Norris" userId="7333b3d1-3755-4fb2-b901-2861743b070c" providerId="ADAL" clId="{F1050B0E-9BCA-42E8-9E27-45188C84DDA1}" dt="2020-02-10T13:53:01.114" v="4" actId="47"/>
        <pc:sldMkLst>
          <pc:docMk/>
          <pc:sldMk cId="1615825154" sldId="274"/>
        </pc:sldMkLst>
      </pc:sldChg>
      <pc:sldChg chg="del">
        <pc:chgData name="Greg Norris" userId="7333b3d1-3755-4fb2-b901-2861743b070c" providerId="ADAL" clId="{F1050B0E-9BCA-42E8-9E27-45188C84DDA1}" dt="2020-02-10T13:53:02.065" v="5" actId="47"/>
        <pc:sldMkLst>
          <pc:docMk/>
          <pc:sldMk cId="2892675729" sldId="275"/>
        </pc:sldMkLst>
      </pc:sldChg>
      <pc:sldChg chg="del">
        <pc:chgData name="Greg Norris" userId="7333b3d1-3755-4fb2-b901-2861743b070c" providerId="ADAL" clId="{F1050B0E-9BCA-42E8-9E27-45188C84DDA1}" dt="2020-02-10T13:53:03.805" v="6" actId="47"/>
        <pc:sldMkLst>
          <pc:docMk/>
          <pc:sldMk cId="3407677315" sldId="276"/>
        </pc:sldMkLst>
      </pc:sldChg>
      <pc:sldChg chg="del">
        <pc:chgData name="Greg Norris" userId="7333b3d1-3755-4fb2-b901-2861743b070c" providerId="ADAL" clId="{F1050B0E-9BCA-42E8-9E27-45188C84DDA1}" dt="2020-02-10T13:53:04.865" v="7" actId="47"/>
        <pc:sldMkLst>
          <pc:docMk/>
          <pc:sldMk cId="1938302228" sldId="277"/>
        </pc:sldMkLst>
      </pc:sldChg>
      <pc:sldChg chg="del">
        <pc:chgData name="Greg Norris" userId="7333b3d1-3755-4fb2-b901-2861743b070c" providerId="ADAL" clId="{F1050B0E-9BCA-42E8-9E27-45188C84DDA1}" dt="2020-02-10T13:53:05.844" v="8" actId="47"/>
        <pc:sldMkLst>
          <pc:docMk/>
          <pc:sldMk cId="2580845945" sldId="279"/>
        </pc:sldMkLst>
      </pc:sldChg>
      <pc:sldChg chg="del">
        <pc:chgData name="Greg Norris" userId="7333b3d1-3755-4fb2-b901-2861743b070c" providerId="ADAL" clId="{F1050B0E-9BCA-42E8-9E27-45188C84DDA1}" dt="2020-02-10T13:53:06.900" v="9" actId="47"/>
        <pc:sldMkLst>
          <pc:docMk/>
          <pc:sldMk cId="3120981547"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B5B00-104C-4EC5-BB87-E6B8248C4DCF}" type="datetimeFigureOut">
              <a:rPr lang="en-US"/>
              <a:t>2/14/2020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03CC4-89E2-4842-92DB-04822CB5D687}" type="slidenum">
              <a:rPr lang="en-US"/>
              <a:t>‹#›</a:t>
            </a:fld>
            <a:endParaRPr lang="en-US"/>
          </a:p>
        </p:txBody>
      </p:sp>
    </p:spTree>
    <p:extLst>
      <p:ext uri="{BB962C8B-B14F-4D97-AF65-F5344CB8AC3E}">
        <p14:creationId xmlns:p14="http://schemas.microsoft.com/office/powerpoint/2010/main" val="25039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a:t>
            </a:fld>
            <a:endParaRPr lang="en-US"/>
          </a:p>
        </p:txBody>
      </p:sp>
    </p:spTree>
    <p:extLst>
      <p:ext uri="{BB962C8B-B14F-4D97-AF65-F5344CB8AC3E}">
        <p14:creationId xmlns:p14="http://schemas.microsoft.com/office/powerpoint/2010/main" val="458631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game is now loaded and ready to play! Any time you want to add a different game or one that you made, repeat the previous steps and drag the newly created file to the </a:t>
            </a:r>
            <a:r>
              <a:rPr lang="en-US" dirty="0" err="1"/>
              <a:t>BrainPad</a:t>
            </a:r>
            <a:r>
              <a:rPr lang="en-US" dirty="0"/>
              <a:t> WINDOW on the computer.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10</a:t>
            </a:fld>
            <a:endParaRPr lang="en-US"/>
          </a:p>
        </p:txBody>
      </p:sp>
    </p:spTree>
    <p:extLst>
      <p:ext uri="{BB962C8B-B14F-4D97-AF65-F5344CB8AC3E}">
        <p14:creationId xmlns:p14="http://schemas.microsoft.com/office/powerpoint/2010/main" val="427821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around at the MakeCode website, we can see there are other games that can be download to the </a:t>
            </a:r>
            <a:r>
              <a:rPr lang="en-US" dirty="0" err="1"/>
              <a:t>BrainPad</a:t>
            </a:r>
            <a:r>
              <a:rPr lang="en-US" dirty="0"/>
              <a:t>. Take the time to look around and try to add a different game to the </a:t>
            </a:r>
            <a:r>
              <a:rPr lang="en-US" dirty="0" err="1"/>
              <a:t>BrainPad</a:t>
            </a:r>
            <a:r>
              <a:rPr lang="en-US" dirty="0"/>
              <a:t>.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11</a:t>
            </a:fld>
            <a:endParaRPr lang="en-US"/>
          </a:p>
        </p:txBody>
      </p:sp>
    </p:spTree>
    <p:extLst>
      <p:ext uri="{BB962C8B-B14F-4D97-AF65-F5344CB8AC3E}">
        <p14:creationId xmlns:p14="http://schemas.microsoft.com/office/powerpoint/2010/main" val="22577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BrainPad</a:t>
            </a:r>
            <a:r>
              <a:rPr lang="en-US" dirty="0"/>
              <a:t> is a circuit board designed to spark a person's knowledge to learn coding and electronics.  1 &amp; 2. On the front we have USER BUTTONS. These are used to run the programs we create and load.  3. The </a:t>
            </a:r>
            <a:r>
              <a:rPr lang="en-US" dirty="0" err="1"/>
              <a:t>BrainPad</a:t>
            </a:r>
            <a:r>
              <a:rPr lang="en-US" dirty="0"/>
              <a:t> is equipped with a color display. The games you make will appear here on the color screen.  4. Load and Reset button. This button is used to restart the </a:t>
            </a:r>
            <a:r>
              <a:rPr lang="en-US" dirty="0" err="1"/>
              <a:t>BrainPad</a:t>
            </a:r>
            <a:r>
              <a:rPr lang="en-US" dirty="0"/>
              <a:t> and to put into a mode that we can add our programs, more on that later.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2</a:t>
            </a:fld>
            <a:endParaRPr lang="en-US"/>
          </a:p>
        </p:txBody>
      </p:sp>
    </p:spTree>
    <p:extLst>
      <p:ext uri="{BB962C8B-B14F-4D97-AF65-F5344CB8AC3E}">
        <p14:creationId xmlns:p14="http://schemas.microsoft.com/office/powerpoint/2010/main" val="4182847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back of the </a:t>
            </a:r>
            <a:r>
              <a:rPr lang="en-US" dirty="0" err="1"/>
              <a:t>BrainPad</a:t>
            </a:r>
            <a:r>
              <a:rPr lang="en-US" dirty="0"/>
              <a:t> shows us the components that make up the </a:t>
            </a:r>
            <a:r>
              <a:rPr lang="en-US" dirty="0" err="1"/>
              <a:t>BrainPad</a:t>
            </a:r>
            <a:r>
              <a:rPr lang="en-US" dirty="0"/>
              <a:t>. The first thing we see is a thing called JACDAC. This port is used to connect 2 </a:t>
            </a:r>
            <a:r>
              <a:rPr lang="en-US" dirty="0" err="1"/>
              <a:t>BrainPad’s</a:t>
            </a:r>
            <a:r>
              <a:rPr lang="en-US" dirty="0"/>
              <a:t> together. Once connected both </a:t>
            </a:r>
            <a:r>
              <a:rPr lang="en-US" dirty="0" err="1"/>
              <a:t>BrainPad’s</a:t>
            </a:r>
            <a:r>
              <a:rPr lang="en-US" dirty="0"/>
              <a:t> can be used to play 2 player games.  2</a:t>
            </a:r>
            <a:r>
              <a:rPr lang="en-US" baseline="30000" dirty="0"/>
              <a:t>nd</a:t>
            </a:r>
            <a:r>
              <a:rPr lang="en-US" dirty="0"/>
              <a:t> is the USB connector. This is how we will load the games onto our </a:t>
            </a:r>
            <a:r>
              <a:rPr lang="en-US" dirty="0" err="1"/>
              <a:t>BrainPad</a:t>
            </a:r>
            <a:r>
              <a:rPr lang="en-US" dirty="0"/>
              <a:t> through the computer. This is the Brain of the </a:t>
            </a:r>
            <a:r>
              <a:rPr lang="en-US" dirty="0" err="1"/>
              <a:t>BrainPad</a:t>
            </a:r>
            <a:r>
              <a:rPr lang="en-US" dirty="0"/>
              <a:t>. This is the actual chip that is holding the programs we create. The </a:t>
            </a:r>
            <a:r>
              <a:rPr lang="en-US" dirty="0" err="1"/>
              <a:t>BrainPad</a:t>
            </a:r>
            <a:r>
              <a:rPr lang="en-US" dirty="0"/>
              <a:t> is equipped with a battery pack so you can take the games you create with you anywhere. 5</a:t>
            </a:r>
            <a:r>
              <a:rPr lang="en-US" baseline="30000" dirty="0"/>
              <a:t>th</a:t>
            </a:r>
            <a:r>
              <a:rPr lang="en-US" dirty="0"/>
              <a:t> is a Buzzer, the sounds we create in our games play here. Lastly is a power switch. This switch is used mostly when the </a:t>
            </a:r>
            <a:r>
              <a:rPr lang="en-US" dirty="0" err="1"/>
              <a:t>BrainPad</a:t>
            </a:r>
            <a:r>
              <a:rPr lang="en-US" dirty="0"/>
              <a:t> is running on batteries, so that it can be turned off when not in use. </a:t>
            </a:r>
            <a:endParaRPr lang="en-US" baseline="30000"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3</a:t>
            </a:fld>
            <a:endParaRPr lang="en-US"/>
          </a:p>
        </p:txBody>
      </p:sp>
    </p:spTree>
    <p:extLst>
      <p:ext uri="{BB962C8B-B14F-4D97-AF65-F5344CB8AC3E}">
        <p14:creationId xmlns:p14="http://schemas.microsoft.com/office/powerpoint/2010/main" val="357979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BrainPad</a:t>
            </a:r>
            <a:r>
              <a:rPr lang="en-US" dirty="0"/>
              <a:t> Circuit board itself may contain rough edges. DO NOT GRAB out of someone's hands. </a:t>
            </a:r>
            <a:br>
              <a:rPr lang="en-US" dirty="0"/>
            </a:br>
            <a:br>
              <a:rPr lang="en-US" dirty="0"/>
            </a:br>
            <a:r>
              <a:rPr lang="en-US" dirty="0"/>
              <a:t>Do NOT submerse or place the </a:t>
            </a:r>
            <a:r>
              <a:rPr lang="en-US" dirty="0" err="1"/>
              <a:t>BrainPad</a:t>
            </a:r>
            <a:r>
              <a:rPr lang="en-US" dirty="0"/>
              <a:t> in water. It is an electronic device and will damage the board. </a:t>
            </a:r>
            <a:br>
              <a:rPr lang="en-US" dirty="0"/>
            </a:br>
            <a:r>
              <a:rPr lang="en-US" dirty="0"/>
              <a:t>Do NOT use anything metal on the </a:t>
            </a:r>
            <a:r>
              <a:rPr lang="en-US" dirty="0" err="1"/>
              <a:t>BrainPad</a:t>
            </a:r>
            <a:r>
              <a:rPr lang="en-US" dirty="0"/>
              <a:t>, this could cause the </a:t>
            </a:r>
            <a:r>
              <a:rPr lang="en-US" dirty="0" err="1"/>
              <a:t>BrainPad</a:t>
            </a:r>
            <a:r>
              <a:rPr lang="en-US" dirty="0"/>
              <a:t> to short out and no longer work. </a:t>
            </a:r>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4</a:t>
            </a:fld>
            <a:endParaRPr lang="en-US"/>
          </a:p>
        </p:txBody>
      </p:sp>
    </p:spTree>
    <p:extLst>
      <p:ext uri="{BB962C8B-B14F-4D97-AF65-F5344CB8AC3E}">
        <p14:creationId xmlns:p14="http://schemas.microsoft.com/office/powerpoint/2010/main" val="38173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don’t worry the </a:t>
            </a:r>
            <a:r>
              <a:rPr lang="en-US" dirty="0" err="1"/>
              <a:t>BrainPad</a:t>
            </a:r>
            <a:r>
              <a:rPr lang="en-US" dirty="0"/>
              <a:t> circuit won’t shock you. The electricity running is very low only 3.3v. You can pick it up and hold it in your hand and play the games.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5</a:t>
            </a:fld>
            <a:endParaRPr lang="en-US"/>
          </a:p>
        </p:txBody>
      </p:sp>
    </p:spTree>
    <p:extLst>
      <p:ext uri="{BB962C8B-B14F-4D97-AF65-F5344CB8AC3E}">
        <p14:creationId xmlns:p14="http://schemas.microsoft.com/office/powerpoint/2010/main" val="192032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connecting the </a:t>
            </a:r>
            <a:r>
              <a:rPr lang="en-US" dirty="0" err="1"/>
              <a:t>BrainPad</a:t>
            </a:r>
            <a:r>
              <a:rPr lang="en-US" dirty="0"/>
              <a:t> to a  compute we use a </a:t>
            </a:r>
            <a:r>
              <a:rPr lang="en-US" dirty="0" err="1"/>
              <a:t>microUSB</a:t>
            </a:r>
            <a:r>
              <a:rPr lang="en-US" dirty="0"/>
              <a:t> cable. The USB cable should always be pushed or pulled straight in or out. </a:t>
            </a:r>
          </a:p>
        </p:txBody>
      </p:sp>
      <p:sp>
        <p:nvSpPr>
          <p:cNvPr id="4" name="Slide Number Placeholder 3"/>
          <p:cNvSpPr>
            <a:spLocks noGrp="1"/>
          </p:cNvSpPr>
          <p:nvPr>
            <p:ph type="sldNum" sz="quarter" idx="5"/>
          </p:nvPr>
        </p:nvSpPr>
        <p:spPr/>
        <p:txBody>
          <a:bodyPr/>
          <a:lstStyle/>
          <a:p>
            <a:fld id="{16A03CC4-89E2-4842-92DB-04822CB5D687}" type="slidenum">
              <a:rPr lang="en-US" smtClean="0"/>
              <a:t>6</a:t>
            </a:fld>
            <a:endParaRPr lang="en-US"/>
          </a:p>
        </p:txBody>
      </p:sp>
    </p:spTree>
    <p:extLst>
      <p:ext uri="{BB962C8B-B14F-4D97-AF65-F5344CB8AC3E}">
        <p14:creationId xmlns:p14="http://schemas.microsoft.com/office/powerpoint/2010/main" val="132998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Never twist or bend the cable sideways when removing. This could break off the connector,  breaking your </a:t>
            </a:r>
            <a:r>
              <a:rPr lang="en-US" dirty="0" err="1"/>
              <a:t>BrainPad</a:t>
            </a:r>
            <a:r>
              <a:rPr lang="en-US" dirty="0"/>
              <a:t>. </a:t>
            </a:r>
          </a:p>
        </p:txBody>
      </p:sp>
      <p:sp>
        <p:nvSpPr>
          <p:cNvPr id="4" name="Slide Number Placeholder 3"/>
          <p:cNvSpPr>
            <a:spLocks noGrp="1"/>
          </p:cNvSpPr>
          <p:nvPr>
            <p:ph type="sldNum" sz="quarter" idx="5"/>
          </p:nvPr>
        </p:nvSpPr>
        <p:spPr/>
        <p:txBody>
          <a:bodyPr/>
          <a:lstStyle/>
          <a:p>
            <a:fld id="{16A03CC4-89E2-4842-92DB-04822CB5D687}" type="slidenum">
              <a:rPr lang="en-US" smtClean="0"/>
              <a:t>7</a:t>
            </a:fld>
            <a:endParaRPr lang="en-US"/>
          </a:p>
        </p:txBody>
      </p:sp>
    </p:spTree>
    <p:extLst>
      <p:ext uri="{BB962C8B-B14F-4D97-AF65-F5344CB8AC3E}">
        <p14:creationId xmlns:p14="http://schemas.microsoft.com/office/powerpoint/2010/main" val="141212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our first game to the </a:t>
            </a:r>
            <a:r>
              <a:rPr lang="en-US" dirty="0" err="1"/>
              <a:t>BrainPad</a:t>
            </a:r>
            <a:r>
              <a:rPr lang="en-US" dirty="0"/>
              <a:t>. First, we need to tell the </a:t>
            </a:r>
            <a:r>
              <a:rPr lang="en-US" dirty="0" err="1"/>
              <a:t>BrainPad</a:t>
            </a:r>
            <a:r>
              <a:rPr lang="en-US" dirty="0"/>
              <a:t> it’s time to LOAD a program. The first time you plug in a USB cable you may see the bootloader screen already. If you don’t then you can put the </a:t>
            </a:r>
            <a:r>
              <a:rPr lang="en-US" dirty="0" err="1"/>
              <a:t>BrainPad</a:t>
            </a:r>
            <a:r>
              <a:rPr lang="en-US" dirty="0"/>
              <a:t> into loader mode by pressing the RESET button for a moment until you see the LOADER SCREEN and the LED turns RED. Your </a:t>
            </a:r>
            <a:r>
              <a:rPr lang="en-US" dirty="0" err="1"/>
              <a:t>BrainPad</a:t>
            </a:r>
            <a:r>
              <a:rPr lang="en-US" dirty="0"/>
              <a:t> is now ready for a new game.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8</a:t>
            </a:fld>
            <a:endParaRPr lang="en-US"/>
          </a:p>
        </p:txBody>
      </p:sp>
    </p:spTree>
    <p:extLst>
      <p:ext uri="{BB962C8B-B14F-4D97-AF65-F5344CB8AC3E}">
        <p14:creationId xmlns:p14="http://schemas.microsoft.com/office/powerpoint/2010/main" val="3209882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open a browser window and navigate to www.arcade.makecode.com. Once you arrive there, scroll down to ‘Block Games’ section. Let’s click on the one titled ‘Space Destroyer’. Next click Open Example, Once loaded click on the large Download button at the bottom left of your screen. Select the </a:t>
            </a:r>
            <a:r>
              <a:rPr lang="en-US" dirty="0" err="1"/>
              <a:t>BrainPad</a:t>
            </a:r>
            <a:r>
              <a:rPr lang="en-US" dirty="0"/>
              <a:t> Arcade hardware. This start the download of the file we will be putting onto the </a:t>
            </a:r>
            <a:r>
              <a:rPr lang="en-US" dirty="0" err="1"/>
              <a:t>BrainPad</a:t>
            </a:r>
            <a:r>
              <a:rPr lang="en-US" dirty="0"/>
              <a:t>. In the previous step we put the </a:t>
            </a:r>
            <a:r>
              <a:rPr lang="en-US" dirty="0" err="1"/>
              <a:t>BrainPad</a:t>
            </a:r>
            <a:r>
              <a:rPr lang="en-US" dirty="0"/>
              <a:t> into ‘LOADER’ mode. This should have opened up a window on the computer. Next drag the newly created MakeCode file into the WINDOW the loader opened.  Once the file transfers the GAME will be on the </a:t>
            </a:r>
            <a:r>
              <a:rPr lang="en-US" dirty="0" err="1"/>
              <a:t>BrainPad</a:t>
            </a:r>
            <a:r>
              <a:rPr lang="en-US" dirty="0"/>
              <a:t>. </a:t>
            </a:r>
          </a:p>
          <a:p>
            <a:endParaRPr lang="en-US" dirty="0"/>
          </a:p>
        </p:txBody>
      </p:sp>
      <p:sp>
        <p:nvSpPr>
          <p:cNvPr id="4" name="Slide Number Placeholder 3"/>
          <p:cNvSpPr>
            <a:spLocks noGrp="1"/>
          </p:cNvSpPr>
          <p:nvPr>
            <p:ph type="sldNum" sz="quarter" idx="5"/>
          </p:nvPr>
        </p:nvSpPr>
        <p:spPr/>
        <p:txBody>
          <a:bodyPr/>
          <a:lstStyle/>
          <a:p>
            <a:fld id="{16A03CC4-89E2-4842-92DB-04822CB5D687}" type="slidenum">
              <a:rPr lang="en-US" smtClean="0"/>
              <a:t>9</a:t>
            </a:fld>
            <a:endParaRPr lang="en-US"/>
          </a:p>
        </p:txBody>
      </p:sp>
    </p:spTree>
    <p:extLst>
      <p:ext uri="{BB962C8B-B14F-4D97-AF65-F5344CB8AC3E}">
        <p14:creationId xmlns:p14="http://schemas.microsoft.com/office/powerpoint/2010/main" val="3938495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2/14/2020</a:t>
            </a:fld>
            <a:endParaRPr lang="en-US"/>
          </a:p>
        </p:txBody>
      </p:sp>
      <p:sp>
        <p:nvSpPr>
          <p:cNvPr id="5" name="Footer Placeholder 4"/>
          <p:cNvSpPr>
            <a:spLocks noGrp="1"/>
          </p:cNvSpPr>
          <p:nvPr>
            <p:ph type="ftr" sz="quarter" idx="11"/>
          </p:nvPr>
        </p:nvSpPr>
        <p:spPr>
          <a:xfrm>
            <a:off x="1451579" y="329307"/>
            <a:ext cx="5626774" cy="309201"/>
          </a:xfrm>
        </p:spPr>
        <p:txBody>
          <a:bodyPr/>
          <a:lstStyle/>
          <a:p>
            <a:endParaRPr lang="en-US"/>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57591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6020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6904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81961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99166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8287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9716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50436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07901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2/14/2020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99636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2/14/2020</a:t>
            </a:fld>
            <a:endParaRPr lang="en-US"/>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433908"/>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5.mp4"/><Relationship Id="rId7" Type="http://schemas.openxmlformats.org/officeDocument/2006/relationships/image" Target="../media/image1.jp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2.xml"/><Relationship Id="rId10" Type="http://schemas.openxmlformats.org/officeDocument/2006/relationships/image" Target="../media/image18.png"/><Relationship Id="rId4" Type="http://schemas.microsoft.com/office/2007/relationships/media" Target="../media/media6.mp4"/><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128666"/>
            <a:ext cx="12192000" cy="1693553"/>
          </a:xfrm>
        </p:spPr>
        <p:txBody>
          <a:bodyPr>
            <a:normAutofit/>
          </a:bodyPr>
          <a:lstStyle/>
          <a:p>
            <a:r>
              <a:rPr lang="en-US" sz="3600" dirty="0">
                <a:latin typeface="+mj-lt"/>
                <a:cs typeface="Kalinga" panose="020B0802040204020203" pitchFamily="34" charset="0"/>
              </a:rPr>
              <a:t>FIRST THINGS FIRST</a:t>
            </a:r>
          </a:p>
        </p:txBody>
      </p:sp>
      <p:pic>
        <p:nvPicPr>
          <p:cNvPr id="7" name="Picture 6" descr="A picture containing drawing&#10;&#10;Description automatically generated">
            <a:extLst>
              <a:ext uri="{FF2B5EF4-FFF2-40B4-BE49-F238E27FC236}">
                <a16:creationId xmlns:a16="http://schemas.microsoft.com/office/drawing/2014/main" id="{2C3E6CB8-A922-451D-80B2-9FF211EDC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909" y="1996681"/>
            <a:ext cx="6840879" cy="183535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ght&#10;&#10;Description automatically generated">
            <a:extLst>
              <a:ext uri="{FF2B5EF4-FFF2-40B4-BE49-F238E27FC236}">
                <a16:creationId xmlns:a16="http://schemas.microsoft.com/office/drawing/2014/main" id="{FBB9C49F-C728-484C-A3F4-0DF4AB537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7761015" y="-1174046"/>
            <a:ext cx="614866" cy="2652890"/>
          </a:xfrm>
          <a:prstGeom prst="rect">
            <a:avLst/>
          </a:prstGeom>
        </p:spPr>
      </p:pic>
      <p:pic>
        <p:nvPicPr>
          <p:cNvPr id="3" name="Picture 2" descr="A circuit board&#10;&#10;Description automatically generated">
            <a:extLst>
              <a:ext uri="{FF2B5EF4-FFF2-40B4-BE49-F238E27FC236}">
                <a16:creationId xmlns:a16="http://schemas.microsoft.com/office/drawing/2014/main" id="{CC0505EC-FCEF-4111-8F05-BA494475B9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245" y="1124190"/>
            <a:ext cx="7913510" cy="4609619"/>
          </a:xfrm>
          <a:prstGeom prst="rect">
            <a:avLst/>
          </a:prstGeom>
        </p:spPr>
      </p:pic>
      <p:pic>
        <p:nvPicPr>
          <p:cNvPr id="2" name="EDQNCKsQhd">
            <a:hlinkClick r:id="" action="ppaction://media"/>
            <a:extLst>
              <a:ext uri="{FF2B5EF4-FFF2-40B4-BE49-F238E27FC236}">
                <a16:creationId xmlns:a16="http://schemas.microsoft.com/office/drawing/2014/main" id="{F0EA01C8-38E9-4A1D-BC40-C9E43DCBA06A}"/>
              </a:ext>
            </a:extLst>
          </p:cNvPr>
          <p:cNvPicPr>
            <a:picLocks noChangeAspect="1"/>
          </p:cNvPicPr>
          <p:nvPr>
            <a:videoFile r:link="rId1"/>
            <p:extLst>
              <p:ext uri="{DAA4B4D4-6D71-4841-9C94-3DE7FCFB9230}">
                <p14:media xmlns:p14="http://schemas.microsoft.com/office/powerpoint/2010/main" r:embed="rId2">
                  <p14:trim st="1356" end="1332"/>
                </p14:media>
              </p:ext>
            </p:extLst>
          </p:nvPr>
        </p:nvPicPr>
        <p:blipFill>
          <a:blip r:embed="rId7"/>
          <a:stretch>
            <a:fillRect/>
          </a:stretch>
        </p:blipFill>
        <p:spPr>
          <a:xfrm>
            <a:off x="4597331" y="1983883"/>
            <a:ext cx="2847342" cy="2045951"/>
          </a:xfrm>
          <a:prstGeom prst="rect">
            <a:avLst/>
          </a:prstGeom>
        </p:spPr>
      </p:pic>
    </p:spTree>
    <p:extLst>
      <p:ext uri="{BB962C8B-B14F-4D97-AF65-F5344CB8AC3E}">
        <p14:creationId xmlns:p14="http://schemas.microsoft.com/office/powerpoint/2010/main" val="286354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103290-D871-41E5-B75E-0C072C496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CBAB5DA9-79DC-46BD-A512-56A8EFF485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8" name="Straight Connector 17">
            <a:extLst>
              <a:ext uri="{FF2B5EF4-FFF2-40B4-BE49-F238E27FC236}">
                <a16:creationId xmlns:a16="http://schemas.microsoft.com/office/drawing/2014/main" id="{302A9421-39C5-4CA9-8A9B-055532735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D532ED-B84D-4D35-A3D2-2BD4667D757A}"/>
              </a:ext>
            </a:extLst>
          </p:cNvPr>
          <p:cNvSpPr txBox="1"/>
          <p:nvPr/>
        </p:nvSpPr>
        <p:spPr>
          <a:xfrm>
            <a:off x="0" y="4459039"/>
            <a:ext cx="12191999" cy="551528"/>
          </a:xfrm>
          <a:prstGeom prst="rect">
            <a:avLst/>
          </a:prstGeom>
        </p:spPr>
        <p:txBody>
          <a:bodyPr vert="horz" lIns="91440" tIns="45720" rIns="91440" bIns="0" rtlCol="0" anchor="b">
            <a:normAutofit/>
          </a:bodyPr>
          <a:lstStyle/>
          <a:p>
            <a:pPr algn="ctr" defTabSz="914400">
              <a:lnSpc>
                <a:spcPct val="90000"/>
              </a:lnSpc>
              <a:spcBef>
                <a:spcPct val="0"/>
              </a:spcBef>
              <a:spcAft>
                <a:spcPts val="600"/>
              </a:spcAft>
            </a:pPr>
            <a:r>
              <a:rPr lang="en-US" sz="3600" cap="all" dirty="0">
                <a:solidFill>
                  <a:schemeClr val="accent1"/>
                </a:solidFill>
                <a:latin typeface="+mj-lt"/>
                <a:ea typeface="+mj-ea"/>
                <a:cs typeface="+mj-cs"/>
              </a:rPr>
              <a:t>LET’S PLAY SOME OTHER GAMES</a:t>
            </a:r>
          </a:p>
        </p:txBody>
      </p:sp>
      <p:sp>
        <p:nvSpPr>
          <p:cNvPr id="9" name="Rectangle 8">
            <a:extLst>
              <a:ext uri="{FF2B5EF4-FFF2-40B4-BE49-F238E27FC236}">
                <a16:creationId xmlns:a16="http://schemas.microsoft.com/office/drawing/2014/main" id="{1B9976D7-ED77-4038-8E8A-5CBA61C232C0}"/>
              </a:ext>
            </a:extLst>
          </p:cNvPr>
          <p:cNvSpPr/>
          <p:nvPr/>
        </p:nvSpPr>
        <p:spPr>
          <a:xfrm>
            <a:off x="0" y="5102578"/>
            <a:ext cx="12192000" cy="369332"/>
          </a:xfrm>
          <a:prstGeom prst="rect">
            <a:avLst/>
          </a:prstGeom>
        </p:spPr>
        <p:txBody>
          <a:bodyPr wrap="square">
            <a:spAutoFit/>
          </a:bodyPr>
          <a:lstStyle/>
          <a:p>
            <a:pPr algn="ctr">
              <a:spcAft>
                <a:spcPts val="600"/>
              </a:spcAft>
            </a:pPr>
            <a:r>
              <a:rPr lang="en-US" dirty="0"/>
              <a:t>Enough Playing and Let’s Start Coding</a:t>
            </a:r>
          </a:p>
        </p:txBody>
      </p:sp>
      <p:sp>
        <p:nvSpPr>
          <p:cNvPr id="10" name="TextBox 9">
            <a:extLst>
              <a:ext uri="{FF2B5EF4-FFF2-40B4-BE49-F238E27FC236}">
                <a16:creationId xmlns:a16="http://schemas.microsoft.com/office/drawing/2014/main" id="{8CA08574-DD57-42B1-9C0C-ACAF0BC596E4}"/>
              </a:ext>
            </a:extLst>
          </p:cNvPr>
          <p:cNvSpPr txBox="1"/>
          <p:nvPr/>
        </p:nvSpPr>
        <p:spPr>
          <a:xfrm>
            <a:off x="2248127" y="3540228"/>
            <a:ext cx="1816651" cy="369332"/>
          </a:xfrm>
          <a:prstGeom prst="rect">
            <a:avLst/>
          </a:prstGeom>
          <a:noFill/>
        </p:spPr>
        <p:txBody>
          <a:bodyPr wrap="none" rtlCol="0">
            <a:spAutoFit/>
          </a:bodyPr>
          <a:lstStyle/>
          <a:p>
            <a:r>
              <a:rPr lang="en-US" dirty="0"/>
              <a:t>FALLING DUCK</a:t>
            </a:r>
          </a:p>
        </p:txBody>
      </p:sp>
      <p:sp>
        <p:nvSpPr>
          <p:cNvPr id="11" name="TextBox 10">
            <a:extLst>
              <a:ext uri="{FF2B5EF4-FFF2-40B4-BE49-F238E27FC236}">
                <a16:creationId xmlns:a16="http://schemas.microsoft.com/office/drawing/2014/main" id="{A41D7485-5E36-4FA6-B5E9-54B1C6EC6E2F}"/>
              </a:ext>
            </a:extLst>
          </p:cNvPr>
          <p:cNvSpPr txBox="1"/>
          <p:nvPr/>
        </p:nvSpPr>
        <p:spPr>
          <a:xfrm>
            <a:off x="5223655" y="3569214"/>
            <a:ext cx="1744388" cy="369332"/>
          </a:xfrm>
          <a:prstGeom prst="rect">
            <a:avLst/>
          </a:prstGeom>
          <a:noFill/>
        </p:spPr>
        <p:txBody>
          <a:bodyPr wrap="none" rtlCol="0">
            <a:spAutoFit/>
          </a:bodyPr>
          <a:lstStyle/>
          <a:p>
            <a:r>
              <a:rPr lang="en-US" dirty="0"/>
              <a:t>CHICKEN RUN</a:t>
            </a:r>
          </a:p>
        </p:txBody>
      </p:sp>
      <p:sp>
        <p:nvSpPr>
          <p:cNvPr id="12" name="TextBox 11">
            <a:extLst>
              <a:ext uri="{FF2B5EF4-FFF2-40B4-BE49-F238E27FC236}">
                <a16:creationId xmlns:a16="http://schemas.microsoft.com/office/drawing/2014/main" id="{35324AF2-9994-4705-9C38-18FB5E9C6C3C}"/>
              </a:ext>
            </a:extLst>
          </p:cNvPr>
          <p:cNvSpPr txBox="1"/>
          <p:nvPr/>
        </p:nvSpPr>
        <p:spPr>
          <a:xfrm>
            <a:off x="7949810" y="3543832"/>
            <a:ext cx="2433871" cy="369332"/>
          </a:xfrm>
          <a:prstGeom prst="rect">
            <a:avLst/>
          </a:prstGeom>
          <a:noFill/>
        </p:spPr>
        <p:txBody>
          <a:bodyPr wrap="none" rtlCol="0">
            <a:spAutoFit/>
          </a:bodyPr>
          <a:lstStyle/>
          <a:p>
            <a:r>
              <a:rPr lang="en-US" dirty="0"/>
              <a:t>JUMPY PLATFORMER</a:t>
            </a:r>
          </a:p>
        </p:txBody>
      </p:sp>
      <p:pic>
        <p:nvPicPr>
          <p:cNvPr id="3" name="yjcwbdCFTv">
            <a:hlinkClick r:id="" action="ppaction://media"/>
            <a:extLst>
              <a:ext uri="{FF2B5EF4-FFF2-40B4-BE49-F238E27FC236}">
                <a16:creationId xmlns:a16="http://schemas.microsoft.com/office/drawing/2014/main" id="{6D5DBAE5-94FC-4DBC-91D8-D8913A50F21E}"/>
              </a:ext>
            </a:extLst>
          </p:cNvPr>
          <p:cNvPicPr>
            <a:picLocks noChangeAspect="1"/>
          </p:cNvPicPr>
          <p:nvPr>
            <a:videoFile r:link="rId1"/>
            <p:extLst>
              <p:ext uri="{DAA4B4D4-6D71-4841-9C94-3DE7FCFB9230}">
                <p14:media xmlns:p14="http://schemas.microsoft.com/office/powerpoint/2010/main" r:embed="rId2">
                  <p14:trim st="1104" end="1813"/>
                </p14:media>
              </p:ext>
            </p:extLst>
          </p:nvPr>
        </p:nvPicPr>
        <p:blipFill>
          <a:blip r:embed="rId8"/>
          <a:stretch>
            <a:fillRect/>
          </a:stretch>
        </p:blipFill>
        <p:spPr>
          <a:xfrm>
            <a:off x="1772261" y="1386090"/>
            <a:ext cx="2785690" cy="2077974"/>
          </a:xfrm>
          <a:prstGeom prst="rect">
            <a:avLst/>
          </a:prstGeom>
        </p:spPr>
      </p:pic>
      <p:pic>
        <p:nvPicPr>
          <p:cNvPr id="6" name="SlLwb43C0S">
            <a:hlinkClick r:id="" action="ppaction://media"/>
            <a:extLst>
              <a:ext uri="{FF2B5EF4-FFF2-40B4-BE49-F238E27FC236}">
                <a16:creationId xmlns:a16="http://schemas.microsoft.com/office/drawing/2014/main" id="{B1C6FB27-CE02-43BD-9BDC-E2614CE497D9}"/>
              </a:ext>
            </a:extLst>
          </p:cNvPr>
          <p:cNvPicPr>
            <a:picLocks noChangeAspect="1"/>
          </p:cNvPicPr>
          <p:nvPr>
            <a:videoFile r:link="rId1"/>
            <p:extLst>
              <p:ext uri="{DAA4B4D4-6D71-4841-9C94-3DE7FCFB9230}">
                <p14:media xmlns:p14="http://schemas.microsoft.com/office/powerpoint/2010/main" r:embed="rId3">
                  <p14:trim st="1517" end="2066"/>
                </p14:media>
              </p:ext>
            </p:extLst>
          </p:nvPr>
        </p:nvPicPr>
        <p:blipFill>
          <a:blip r:embed="rId9"/>
          <a:stretch>
            <a:fillRect/>
          </a:stretch>
        </p:blipFill>
        <p:spPr>
          <a:xfrm>
            <a:off x="4750581" y="1386090"/>
            <a:ext cx="2770631" cy="2077973"/>
          </a:xfrm>
          <a:prstGeom prst="rect">
            <a:avLst/>
          </a:prstGeom>
        </p:spPr>
      </p:pic>
      <p:pic>
        <p:nvPicPr>
          <p:cNvPr id="7" name="0k9qqyLQ0j">
            <a:hlinkClick r:id="" action="ppaction://media"/>
            <a:extLst>
              <a:ext uri="{FF2B5EF4-FFF2-40B4-BE49-F238E27FC236}">
                <a16:creationId xmlns:a16="http://schemas.microsoft.com/office/drawing/2014/main" id="{9C0A943C-C0EF-49FC-B436-3B98BC13FD00}"/>
              </a:ext>
            </a:extLst>
          </p:cNvPr>
          <p:cNvPicPr>
            <a:picLocks noChangeAspect="1"/>
          </p:cNvPicPr>
          <p:nvPr>
            <a:videoFile r:link="rId1"/>
            <p:extLst>
              <p:ext uri="{DAA4B4D4-6D71-4841-9C94-3DE7FCFB9230}">
                <p14:media xmlns:p14="http://schemas.microsoft.com/office/powerpoint/2010/main" r:embed="rId4">
                  <p14:trim st="2977" end="1965"/>
                </p14:media>
              </p:ext>
            </p:extLst>
          </p:nvPr>
        </p:nvPicPr>
        <p:blipFill>
          <a:blip r:embed="rId10"/>
          <a:stretch>
            <a:fillRect/>
          </a:stretch>
        </p:blipFill>
        <p:spPr>
          <a:xfrm>
            <a:off x="7726819" y="1386090"/>
            <a:ext cx="2785690" cy="2089268"/>
          </a:xfrm>
          <a:prstGeom prst="rect">
            <a:avLst/>
          </a:prstGeom>
        </p:spPr>
      </p:pic>
    </p:spTree>
    <p:extLst>
      <p:ext uri="{BB962C8B-B14F-4D97-AF65-F5344CB8AC3E}">
        <p14:creationId xmlns:p14="http://schemas.microsoft.com/office/powerpoint/2010/main" val="169060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0" fill="hold"/>
                                        <p:tgtEl>
                                          <p:spTgt spid="3"/>
                                        </p:tgtEl>
                                      </p:cBhvr>
                                    </p:cmd>
                                  </p:childTnLst>
                                </p:cTn>
                              </p:par>
                            </p:childTnLst>
                          </p:cTn>
                        </p:par>
                        <p:par>
                          <p:cTn id="7" fill="hold">
                            <p:stCondLst>
                              <p:cond delay="12850"/>
                            </p:stCondLst>
                            <p:childTnLst>
                              <p:par>
                                <p:cTn id="8" presetID="1" presetClass="mediacall" presetSubtype="0" fill="hold" nodeType="afterEffect">
                                  <p:stCondLst>
                                    <p:cond delay="0"/>
                                  </p:stCondLst>
                                  <p:childTnLst>
                                    <p:cmd type="call" cmd="playFrom(0.0)">
                                      <p:cBhvr>
                                        <p:cTn id="9" dur="18951" fill="hold"/>
                                        <p:tgtEl>
                                          <p:spTgt spid="6"/>
                                        </p:tgtEl>
                                      </p:cBhvr>
                                    </p:cmd>
                                  </p:childTnLst>
                                </p:cTn>
                              </p:par>
                            </p:childTnLst>
                          </p:cTn>
                        </p:par>
                        <p:par>
                          <p:cTn id="10" fill="hold">
                            <p:stCondLst>
                              <p:cond delay="31801"/>
                            </p:stCondLst>
                            <p:childTnLst>
                              <p:par>
                                <p:cTn id="11" presetID="1" presetClass="mediacall" presetSubtype="0" fill="hold" nodeType="afterEffect">
                                  <p:stCondLst>
                                    <p:cond delay="0"/>
                                  </p:stCondLst>
                                  <p:childTnLst>
                                    <p:cmd type="call" cmd="playFrom(0.0)">
                                      <p:cBhvr>
                                        <p:cTn id="12" dur="115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video>
              <p:cMediaNode vol="80000">
                <p:cTn id="25" repeatCount="indefinite" fill="hold" display="0">
                  <p:stCondLst>
                    <p:cond delay="indefinite"/>
                  </p:stCondLst>
                </p:cTn>
                <p:tgtEl>
                  <p:spTgt spid="7"/>
                </p:tgtEl>
              </p:cMediaNode>
            </p:vide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rcuit board&#10;&#10;Description automatically generated">
            <a:extLst>
              <a:ext uri="{FF2B5EF4-FFF2-40B4-BE49-F238E27FC236}">
                <a16:creationId xmlns:a16="http://schemas.microsoft.com/office/drawing/2014/main" id="{94B63375-45A9-486B-AD32-08A7F2B36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690" y="1450798"/>
            <a:ext cx="7187660" cy="4183218"/>
          </a:xfrm>
          <a:prstGeom prst="rect">
            <a:avLst/>
          </a:prstGeom>
        </p:spPr>
      </p:pic>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1450392" y="401563"/>
            <a:ext cx="9291215" cy="1049235"/>
          </a:xfrm>
        </p:spPr>
        <p:txBody>
          <a:bodyPr>
            <a:normAutofit/>
          </a:bodyPr>
          <a:lstStyle/>
          <a:p>
            <a:r>
              <a:rPr lang="en-US" sz="4800" dirty="0">
                <a:solidFill>
                  <a:srgbClr val="F18100"/>
                </a:solidFill>
                <a:latin typeface="Sneakerhead BTN" panose="020B0904070503040306" pitchFamily="34" charset="0"/>
              </a:rPr>
              <a:t>What is a </a:t>
            </a:r>
            <a:r>
              <a:rPr lang="en-US" sz="4800" dirty="0" err="1">
                <a:solidFill>
                  <a:srgbClr val="F18100"/>
                </a:solidFill>
                <a:latin typeface="Sneakerhead BTN" panose="020B0904070503040306" pitchFamily="34" charset="0"/>
              </a:rPr>
              <a:t>BrainPAD</a:t>
            </a:r>
            <a:r>
              <a:rPr lang="en-US" sz="4800" dirty="0">
                <a:solidFill>
                  <a:srgbClr val="F18100"/>
                </a:solidFill>
                <a:latin typeface="Sneakerhead BTN" panose="020B0904070503040306" pitchFamily="34" charset="0"/>
              </a:rPr>
              <a:t>?</a:t>
            </a:r>
          </a:p>
        </p:txBody>
      </p:sp>
      <p:sp>
        <p:nvSpPr>
          <p:cNvPr id="8" name="Arrow: Right 7">
            <a:extLst>
              <a:ext uri="{FF2B5EF4-FFF2-40B4-BE49-F238E27FC236}">
                <a16:creationId xmlns:a16="http://schemas.microsoft.com/office/drawing/2014/main" id="{9572F4B7-5094-4A01-B700-99ED11083EE0}"/>
              </a:ext>
            </a:extLst>
          </p:cNvPr>
          <p:cNvSpPr/>
          <p:nvPr/>
        </p:nvSpPr>
        <p:spPr>
          <a:xfrm>
            <a:off x="90080" y="2788209"/>
            <a:ext cx="2720624"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BUTTONS</a:t>
            </a:r>
          </a:p>
        </p:txBody>
      </p:sp>
      <p:sp>
        <p:nvSpPr>
          <p:cNvPr id="11" name="Arrow: Right 10">
            <a:extLst>
              <a:ext uri="{FF2B5EF4-FFF2-40B4-BE49-F238E27FC236}">
                <a16:creationId xmlns:a16="http://schemas.microsoft.com/office/drawing/2014/main" id="{0ABED936-D33D-44C3-BD77-06F4287D5B15}"/>
              </a:ext>
            </a:extLst>
          </p:cNvPr>
          <p:cNvSpPr/>
          <p:nvPr/>
        </p:nvSpPr>
        <p:spPr>
          <a:xfrm rot="1115022" flipH="1">
            <a:off x="8396578" y="3720626"/>
            <a:ext cx="2880016"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USER BUTTONS</a:t>
            </a:r>
          </a:p>
        </p:txBody>
      </p:sp>
      <p:sp>
        <p:nvSpPr>
          <p:cNvPr id="12" name="Arrow: Right 11">
            <a:extLst>
              <a:ext uri="{FF2B5EF4-FFF2-40B4-BE49-F238E27FC236}">
                <a16:creationId xmlns:a16="http://schemas.microsoft.com/office/drawing/2014/main" id="{AD21A4EB-6FDB-4CB0-999F-1F0DA694527A}"/>
              </a:ext>
            </a:extLst>
          </p:cNvPr>
          <p:cNvSpPr/>
          <p:nvPr/>
        </p:nvSpPr>
        <p:spPr>
          <a:xfrm flipH="1">
            <a:off x="8734160" y="1584688"/>
            <a:ext cx="2871968"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LOAD/RESET</a:t>
            </a:r>
          </a:p>
        </p:txBody>
      </p:sp>
      <p:sp>
        <p:nvSpPr>
          <p:cNvPr id="13" name="Arrow: Right 12">
            <a:extLst>
              <a:ext uri="{FF2B5EF4-FFF2-40B4-BE49-F238E27FC236}">
                <a16:creationId xmlns:a16="http://schemas.microsoft.com/office/drawing/2014/main" id="{294D6D77-3F0F-408D-81DF-5DFC0712753F}"/>
              </a:ext>
            </a:extLst>
          </p:cNvPr>
          <p:cNvSpPr/>
          <p:nvPr/>
        </p:nvSpPr>
        <p:spPr>
          <a:xfrm rot="20337740">
            <a:off x="1989876" y="3799100"/>
            <a:ext cx="3628321" cy="937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COLOR DISPLAY</a:t>
            </a:r>
          </a:p>
        </p:txBody>
      </p:sp>
    </p:spTree>
    <p:extLst>
      <p:ext uri="{BB962C8B-B14F-4D97-AF65-F5344CB8AC3E}">
        <p14:creationId xmlns:p14="http://schemas.microsoft.com/office/powerpoint/2010/main" val="188116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rcuit board&#10;&#10;Description automatically generated">
            <a:extLst>
              <a:ext uri="{FF2B5EF4-FFF2-40B4-BE49-F238E27FC236}">
                <a16:creationId xmlns:a16="http://schemas.microsoft.com/office/drawing/2014/main" id="{67C41686-DD18-4A17-AE9A-92702F2850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493" y="1372478"/>
            <a:ext cx="7146451" cy="4202113"/>
          </a:xfrm>
          <a:prstGeom prst="rect">
            <a:avLst/>
          </a:prstGeom>
        </p:spPr>
      </p:pic>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1450392" y="356408"/>
            <a:ext cx="9291215" cy="1049235"/>
          </a:xfrm>
        </p:spPr>
        <p:txBody>
          <a:bodyPr>
            <a:normAutofit/>
          </a:bodyPr>
          <a:lstStyle/>
          <a:p>
            <a:r>
              <a:rPr lang="en-US" sz="4800" dirty="0">
                <a:solidFill>
                  <a:srgbClr val="F18100"/>
                </a:solidFill>
                <a:latin typeface="Sneakerhead BTN" panose="020B0904070503040306" pitchFamily="34" charset="0"/>
              </a:rPr>
              <a:t>What is a </a:t>
            </a:r>
            <a:r>
              <a:rPr lang="en-US" sz="4800" dirty="0" err="1">
                <a:solidFill>
                  <a:srgbClr val="F18100"/>
                </a:solidFill>
                <a:latin typeface="Sneakerhead BTN" panose="020B0904070503040306" pitchFamily="34" charset="0"/>
              </a:rPr>
              <a:t>BrainPAD</a:t>
            </a:r>
            <a:r>
              <a:rPr lang="en-US" sz="4800" dirty="0">
                <a:solidFill>
                  <a:srgbClr val="F18100"/>
                </a:solidFill>
                <a:latin typeface="Sneakerhead BTN" panose="020B0904070503040306" pitchFamily="34" charset="0"/>
              </a:rPr>
              <a:t>?</a:t>
            </a:r>
          </a:p>
        </p:txBody>
      </p:sp>
      <p:sp>
        <p:nvSpPr>
          <p:cNvPr id="10" name="Arrow: Right 9">
            <a:extLst>
              <a:ext uri="{FF2B5EF4-FFF2-40B4-BE49-F238E27FC236}">
                <a16:creationId xmlns:a16="http://schemas.microsoft.com/office/drawing/2014/main" id="{B68DEB03-8C7E-45CF-AE62-F50FB4591354}"/>
              </a:ext>
            </a:extLst>
          </p:cNvPr>
          <p:cNvSpPr/>
          <p:nvPr/>
        </p:nvSpPr>
        <p:spPr>
          <a:xfrm>
            <a:off x="145657" y="1718277"/>
            <a:ext cx="2890825"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MULTI-PLAYER (JACDAC)</a:t>
            </a:r>
          </a:p>
        </p:txBody>
      </p:sp>
      <p:sp>
        <p:nvSpPr>
          <p:cNvPr id="14" name="Arrow: Right 13">
            <a:extLst>
              <a:ext uri="{FF2B5EF4-FFF2-40B4-BE49-F238E27FC236}">
                <a16:creationId xmlns:a16="http://schemas.microsoft.com/office/drawing/2014/main" id="{D06A8E3D-AFD8-486A-8FB0-63079E5BB951}"/>
              </a:ext>
            </a:extLst>
          </p:cNvPr>
          <p:cNvSpPr/>
          <p:nvPr/>
        </p:nvSpPr>
        <p:spPr>
          <a:xfrm rot="20383057">
            <a:off x="1063181" y="4248333"/>
            <a:ext cx="2720624"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BRAIN</a:t>
            </a:r>
          </a:p>
        </p:txBody>
      </p:sp>
      <p:sp>
        <p:nvSpPr>
          <p:cNvPr id="15" name="Arrow: Right 14">
            <a:extLst>
              <a:ext uri="{FF2B5EF4-FFF2-40B4-BE49-F238E27FC236}">
                <a16:creationId xmlns:a16="http://schemas.microsoft.com/office/drawing/2014/main" id="{98D2B480-BBA4-4C6A-9256-FEE90BAEE7AB}"/>
              </a:ext>
            </a:extLst>
          </p:cNvPr>
          <p:cNvSpPr/>
          <p:nvPr/>
        </p:nvSpPr>
        <p:spPr>
          <a:xfrm flipH="1">
            <a:off x="9390413" y="2824506"/>
            <a:ext cx="2522837"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BUZZER</a:t>
            </a:r>
          </a:p>
        </p:txBody>
      </p:sp>
      <p:sp>
        <p:nvSpPr>
          <p:cNvPr id="16" name="Arrow: Right 15">
            <a:extLst>
              <a:ext uri="{FF2B5EF4-FFF2-40B4-BE49-F238E27FC236}">
                <a16:creationId xmlns:a16="http://schemas.microsoft.com/office/drawing/2014/main" id="{8CF8FA5C-4402-4139-835A-79A6312734EC}"/>
              </a:ext>
            </a:extLst>
          </p:cNvPr>
          <p:cNvSpPr/>
          <p:nvPr/>
        </p:nvSpPr>
        <p:spPr>
          <a:xfrm rot="868985" flipH="1">
            <a:off x="7168828" y="3999514"/>
            <a:ext cx="3273728" cy="1014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BATTERY PACK</a:t>
            </a:r>
          </a:p>
        </p:txBody>
      </p:sp>
      <p:sp>
        <p:nvSpPr>
          <p:cNvPr id="17" name="Arrow: Right 16">
            <a:extLst>
              <a:ext uri="{FF2B5EF4-FFF2-40B4-BE49-F238E27FC236}">
                <a16:creationId xmlns:a16="http://schemas.microsoft.com/office/drawing/2014/main" id="{E542444F-11BC-49AE-B318-F3D021A42F10}"/>
              </a:ext>
            </a:extLst>
          </p:cNvPr>
          <p:cNvSpPr/>
          <p:nvPr/>
        </p:nvSpPr>
        <p:spPr>
          <a:xfrm rot="19517155" flipH="1">
            <a:off x="9172321" y="1171082"/>
            <a:ext cx="2522837"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POWER SWITCH</a:t>
            </a:r>
          </a:p>
        </p:txBody>
      </p:sp>
      <p:sp>
        <p:nvSpPr>
          <p:cNvPr id="18" name="Arrow: Right 17">
            <a:extLst>
              <a:ext uri="{FF2B5EF4-FFF2-40B4-BE49-F238E27FC236}">
                <a16:creationId xmlns:a16="http://schemas.microsoft.com/office/drawing/2014/main" id="{317CB89E-AAA4-44A0-8534-37AFC26C7EF2}"/>
              </a:ext>
            </a:extLst>
          </p:cNvPr>
          <p:cNvSpPr/>
          <p:nvPr/>
        </p:nvSpPr>
        <p:spPr>
          <a:xfrm rot="19095310">
            <a:off x="1425242" y="2615508"/>
            <a:ext cx="2955533" cy="7817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USB CONNECTOR</a:t>
            </a:r>
          </a:p>
        </p:txBody>
      </p:sp>
    </p:spTree>
    <p:extLst>
      <p:ext uri="{BB962C8B-B14F-4D97-AF65-F5344CB8AC3E}">
        <p14:creationId xmlns:p14="http://schemas.microsoft.com/office/powerpoint/2010/main" val="420124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14">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16">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8" name="Rectangle 18">
            <a:extLst>
              <a:ext uri="{FF2B5EF4-FFF2-40B4-BE49-F238E27FC236}">
                <a16:creationId xmlns:a16="http://schemas.microsoft.com/office/drawing/2014/main" id="{B6E6531A-0776-43BA-A852-5FB5C7753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0">
            <a:extLst>
              <a:ext uri="{FF2B5EF4-FFF2-40B4-BE49-F238E27FC236}">
                <a16:creationId xmlns:a16="http://schemas.microsoft.com/office/drawing/2014/main" id="{F8C5273F-2B84-46BF-A94F-1A20E13B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768DB60-5B66-4572-A7F3-9861020AEF77}"/>
              </a:ext>
            </a:extLst>
          </p:cNvPr>
          <p:cNvSpPr txBox="1"/>
          <p:nvPr/>
        </p:nvSpPr>
        <p:spPr>
          <a:xfrm>
            <a:off x="1556083" y="1356186"/>
            <a:ext cx="9079831" cy="923330"/>
          </a:xfrm>
          <a:prstGeom prst="rect">
            <a:avLst/>
          </a:prstGeom>
          <a:noFill/>
        </p:spPr>
        <p:txBody>
          <a:bodyPr wrap="square" rtlCol="0">
            <a:spAutoFit/>
          </a:bodyPr>
          <a:lstStyle/>
          <a:p>
            <a:pPr algn="ctr"/>
            <a:r>
              <a:rPr lang="en-US" sz="5400" dirty="0">
                <a:solidFill>
                  <a:srgbClr val="FB8C29"/>
                </a:solidFill>
                <a:latin typeface="Sneakerhead BTN" panose="020B0904070503040306" pitchFamily="34" charset="0"/>
              </a:rPr>
              <a:t>SAFETY FIRST</a:t>
            </a:r>
          </a:p>
        </p:txBody>
      </p:sp>
      <p:pic>
        <p:nvPicPr>
          <p:cNvPr id="3" name="Picture 2" descr="A drawing of a face&#10;&#10;Description automatically generated">
            <a:extLst>
              <a:ext uri="{FF2B5EF4-FFF2-40B4-BE49-F238E27FC236}">
                <a16:creationId xmlns:a16="http://schemas.microsoft.com/office/drawing/2014/main" id="{DB5A9060-402E-4C80-8E60-0FC5F58769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0156" y="2128205"/>
            <a:ext cx="8451683" cy="3042606"/>
          </a:xfrm>
          <a:prstGeom prst="rect">
            <a:avLst/>
          </a:prstGeom>
        </p:spPr>
      </p:pic>
    </p:spTree>
    <p:extLst>
      <p:ext uri="{BB962C8B-B14F-4D97-AF65-F5344CB8AC3E}">
        <p14:creationId xmlns:p14="http://schemas.microsoft.com/office/powerpoint/2010/main" val="1524515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A picture containing person, man, boy, child&#10;&#10;Description automatically generated">
            <a:extLst>
              <a:ext uri="{FF2B5EF4-FFF2-40B4-BE49-F238E27FC236}">
                <a16:creationId xmlns:a16="http://schemas.microsoft.com/office/drawing/2014/main" id="{729E0850-1B79-4F6C-B1C0-E7F1E8376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4"/>
            <a:ext cx="12217401" cy="6872288"/>
          </a:xfrm>
          <a:prstGeom prst="rect">
            <a:avLst/>
          </a:prstGeom>
        </p:spPr>
      </p:pic>
      <p:sp>
        <p:nvSpPr>
          <p:cNvPr id="95" name="Rectangle 16">
            <a:extLst>
              <a:ext uri="{FF2B5EF4-FFF2-40B4-BE49-F238E27FC236}">
                <a16:creationId xmlns:a16="http://schemas.microsoft.com/office/drawing/2014/main" id="{130B326A-C054-4820-AFCA-FCB009ABC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96" name="Picture 18">
            <a:extLst>
              <a:ext uri="{FF2B5EF4-FFF2-40B4-BE49-F238E27FC236}">
                <a16:creationId xmlns:a16="http://schemas.microsoft.com/office/drawing/2014/main" id="{E265DFC7-1B2A-4A32-9C43-C48EA6FF61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97" name="Straight Connector 20">
            <a:extLst>
              <a:ext uri="{FF2B5EF4-FFF2-40B4-BE49-F238E27FC236}">
                <a16:creationId xmlns:a16="http://schemas.microsoft.com/office/drawing/2014/main" id="{853B328C-A402-44DE-AABB-9BFBB6617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98" name="Rectangle 22">
            <a:extLst>
              <a:ext uri="{FF2B5EF4-FFF2-40B4-BE49-F238E27FC236}">
                <a16:creationId xmlns:a16="http://schemas.microsoft.com/office/drawing/2014/main" id="{E702840B-BF21-4AB3-9552-AE05709A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1018304" y="3963209"/>
            <a:ext cx="6829044" cy="1431984"/>
          </a:xfrm>
        </p:spPr>
        <p:txBody>
          <a:bodyPr vert="horz" lIns="91440" tIns="45720" rIns="91440" bIns="0" rtlCol="0" anchor="b">
            <a:noAutofit/>
          </a:bodyPr>
          <a:lstStyle/>
          <a:p>
            <a:pPr algn="r"/>
            <a:r>
              <a:rPr lang="en-US" dirty="0"/>
              <a:t>DON’T WORRY…You won’t </a:t>
            </a:r>
            <a:br>
              <a:rPr lang="en-US" dirty="0"/>
            </a:br>
            <a:r>
              <a:rPr lang="en-US" dirty="0"/>
              <a:t>GET electrocuted </a:t>
            </a:r>
            <a:br>
              <a:rPr lang="en-US" dirty="0"/>
            </a:br>
            <a:r>
              <a:rPr lang="en-US" dirty="0"/>
              <a:t>and it won’t Bite You! </a:t>
            </a:r>
            <a:br>
              <a:rPr lang="en-US" dirty="0"/>
            </a:br>
            <a:endParaRPr lang="en-US" dirty="0"/>
          </a:p>
        </p:txBody>
      </p:sp>
    </p:spTree>
    <p:extLst>
      <p:ext uri="{BB962C8B-B14F-4D97-AF65-F5344CB8AC3E}">
        <p14:creationId xmlns:p14="http://schemas.microsoft.com/office/powerpoint/2010/main" val="2529605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6" name="Picture 25">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28" name="Straight Connector 27">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8581406" y="1982063"/>
            <a:ext cx="3221539" cy="1965542"/>
          </a:xfrm>
        </p:spPr>
        <p:txBody>
          <a:bodyPr vert="horz" lIns="91440" tIns="45720" rIns="91440" bIns="0" rtlCol="0" anchor="b">
            <a:normAutofit fontScale="90000"/>
          </a:bodyPr>
          <a:lstStyle/>
          <a:p>
            <a:r>
              <a:rPr lang="en-US" sz="3600" dirty="0">
                <a:solidFill>
                  <a:schemeClr val="tx1"/>
                </a:solidFill>
              </a:rPr>
              <a:t>When Inserting or  removing</a:t>
            </a:r>
            <a:br>
              <a:rPr lang="en-US" sz="3600" dirty="0">
                <a:solidFill>
                  <a:schemeClr val="tx1"/>
                </a:solidFill>
              </a:rPr>
            </a:br>
            <a:r>
              <a:rPr lang="en-US" sz="3600" dirty="0">
                <a:solidFill>
                  <a:schemeClr val="tx1"/>
                </a:solidFill>
              </a:rPr>
              <a:t>PULL or PUSH</a:t>
            </a:r>
          </a:p>
        </p:txBody>
      </p:sp>
      <p:grpSp>
        <p:nvGrpSpPr>
          <p:cNvPr id="30" name="Group 29">
            <a:extLst>
              <a:ext uri="{FF2B5EF4-FFF2-40B4-BE49-F238E27FC236}">
                <a16:creationId xmlns:a16="http://schemas.microsoft.com/office/drawing/2014/main" id="{5D1966CC-AECE-4F40-BC95-0A6EF85C9C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31" name="Rectangle 30">
              <a:extLst>
                <a:ext uri="{FF2B5EF4-FFF2-40B4-BE49-F238E27FC236}">
                  <a16:creationId xmlns:a16="http://schemas.microsoft.com/office/drawing/2014/main" id="{FFC88701-168A-497D-9FFE-CEAC6AF4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DA1E4C-8810-4A43-8F47-401BCD410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1A189DC8-23DC-4F46-A52D-B931F9910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1093" y="977099"/>
            <a:ext cx="6620836" cy="4137268"/>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F8C3653C-02BB-46DB-82FB-81EA66C50D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1093" y="1178176"/>
            <a:ext cx="6632818" cy="3730960"/>
          </a:xfrm>
          <a:prstGeom prst="rect">
            <a:avLst/>
          </a:prstGeom>
        </p:spPr>
      </p:pic>
    </p:spTree>
    <p:extLst>
      <p:ext uri="{BB962C8B-B14F-4D97-AF65-F5344CB8AC3E}">
        <p14:creationId xmlns:p14="http://schemas.microsoft.com/office/powerpoint/2010/main" val="181630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B25638D-3D06-41D1-8060-4D2707C60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8161BB1E-0062-4056-AB94-121EF614D5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3" name="Straight Connector 12">
            <a:extLst>
              <a:ext uri="{FF2B5EF4-FFF2-40B4-BE49-F238E27FC236}">
                <a16:creationId xmlns:a16="http://schemas.microsoft.com/office/drawing/2014/main" id="{8FBC01E2-D629-4319-B5CB-BFA461B8CF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23D1601-E830-4652-BC8B-BB93265C65BD}"/>
              </a:ext>
            </a:extLst>
          </p:cNvPr>
          <p:cNvSpPr>
            <a:spLocks noGrp="1"/>
          </p:cNvSpPr>
          <p:nvPr>
            <p:ph type="title"/>
          </p:nvPr>
        </p:nvSpPr>
        <p:spPr>
          <a:xfrm>
            <a:off x="354620" y="1824183"/>
            <a:ext cx="3270150" cy="2268601"/>
          </a:xfrm>
        </p:spPr>
        <p:txBody>
          <a:bodyPr vert="horz" lIns="91440" tIns="45720" rIns="91440" bIns="0" rtlCol="0" anchor="b">
            <a:normAutofit/>
          </a:bodyPr>
          <a:lstStyle/>
          <a:p>
            <a:r>
              <a:rPr lang="en-US" sz="3600" dirty="0">
                <a:solidFill>
                  <a:schemeClr val="tx1"/>
                </a:solidFill>
              </a:rPr>
              <a:t>DO NOT</a:t>
            </a:r>
            <a:br>
              <a:rPr lang="en-US" sz="3600" dirty="0">
                <a:solidFill>
                  <a:schemeClr val="tx1"/>
                </a:solidFill>
              </a:rPr>
            </a:br>
            <a:r>
              <a:rPr lang="en-US" sz="3600" dirty="0">
                <a:solidFill>
                  <a:schemeClr val="tx1"/>
                </a:solidFill>
              </a:rPr>
              <a:t>TWIST or BEND the USB CABLE </a:t>
            </a:r>
          </a:p>
        </p:txBody>
      </p:sp>
      <p:grpSp>
        <p:nvGrpSpPr>
          <p:cNvPr id="15" name="Group 14">
            <a:extLst>
              <a:ext uri="{FF2B5EF4-FFF2-40B4-BE49-F238E27FC236}">
                <a16:creationId xmlns:a16="http://schemas.microsoft.com/office/drawing/2014/main" id="{2A7F3A7D-1232-4BDE-ACB6-F7CDEF0668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16" name="Rectangle 15">
              <a:extLst>
                <a:ext uri="{FF2B5EF4-FFF2-40B4-BE49-F238E27FC236}">
                  <a16:creationId xmlns:a16="http://schemas.microsoft.com/office/drawing/2014/main" id="{EBC09455-A53B-4264-85C6-E119FCA7F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blipFill dpi="0" rotWithShape="1">
              <a:blip r:embed="rId4">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446D1B-DF15-4E6B-A24E-4148357B9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773D9643-4BC8-486D-8267-3577C8F08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6174" y="977099"/>
            <a:ext cx="6620836" cy="4137268"/>
          </a:xfrm>
          <a:prstGeom prst="rect">
            <a:avLst/>
          </a:prstGeom>
          <a:solidFill>
            <a:srgbClr val="FFFFFE"/>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479FC42-F352-4C07-8898-A1851E521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112" y="1226728"/>
            <a:ext cx="6546898" cy="3682630"/>
          </a:xfrm>
          <a:prstGeom prst="rect">
            <a:avLst/>
          </a:prstGeom>
        </p:spPr>
      </p:pic>
    </p:spTree>
    <p:extLst>
      <p:ext uri="{BB962C8B-B14F-4D97-AF65-F5344CB8AC3E}">
        <p14:creationId xmlns:p14="http://schemas.microsoft.com/office/powerpoint/2010/main" val="4259902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nterBootloaderMode2">
            <a:hlinkClick r:id="" action="ppaction://media"/>
            <a:extLst>
              <a:ext uri="{FF2B5EF4-FFF2-40B4-BE49-F238E27FC236}">
                <a16:creationId xmlns:a16="http://schemas.microsoft.com/office/drawing/2014/main" id="{909226E9-FE58-459E-92D7-130D844293A4}"/>
              </a:ext>
            </a:extLst>
          </p:cNvPr>
          <p:cNvPicPr>
            <a:picLocks noChangeAspect="1"/>
          </p:cNvPicPr>
          <p:nvPr>
            <a:videoFile r:link="rId1"/>
            <p:extLst>
              <p:ext uri="{DAA4B4D4-6D71-4841-9C94-3DE7FCFB9230}">
                <p14:media xmlns:p14="http://schemas.microsoft.com/office/powerpoint/2010/main" r:embed="rId2">
                  <p14:trim st="1476" end="1926.3333"/>
                </p14:media>
              </p:ext>
            </p:extLst>
          </p:nvPr>
        </p:nvPicPr>
        <p:blipFill>
          <a:blip r:embed="rId5"/>
          <a:stretch>
            <a:fillRect/>
          </a:stretch>
        </p:blipFill>
        <p:spPr>
          <a:xfrm>
            <a:off x="0" y="0"/>
            <a:ext cx="12700000" cy="6858000"/>
          </a:xfrm>
          <a:prstGeom prst="rect">
            <a:avLst/>
          </a:prstGeom>
        </p:spPr>
      </p:pic>
    </p:spTree>
    <p:extLst>
      <p:ext uri="{BB962C8B-B14F-4D97-AF65-F5344CB8AC3E}">
        <p14:creationId xmlns:p14="http://schemas.microsoft.com/office/powerpoint/2010/main" val="73050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438A82-5C2D-441A-BF11-E4BA71DD5943}"/>
              </a:ext>
            </a:extLst>
          </p:cNvPr>
          <p:cNvSpPr txBox="1"/>
          <p:nvPr/>
        </p:nvSpPr>
        <p:spPr>
          <a:xfrm>
            <a:off x="3005794" y="0"/>
            <a:ext cx="6180410" cy="646331"/>
          </a:xfrm>
          <a:prstGeom prst="rect">
            <a:avLst/>
          </a:prstGeom>
          <a:noFill/>
        </p:spPr>
        <p:txBody>
          <a:bodyPr wrap="none" rtlCol="0">
            <a:spAutoFit/>
          </a:bodyPr>
          <a:lstStyle/>
          <a:p>
            <a:r>
              <a:rPr lang="en-US" sz="3600" dirty="0"/>
              <a:t>www.arcade.makecode.com</a:t>
            </a:r>
          </a:p>
        </p:txBody>
      </p:sp>
      <p:pic>
        <p:nvPicPr>
          <p:cNvPr id="2" name="lXTLGcPbcu">
            <a:hlinkClick r:id="" action="ppaction://media"/>
            <a:extLst>
              <a:ext uri="{FF2B5EF4-FFF2-40B4-BE49-F238E27FC236}">
                <a16:creationId xmlns:a16="http://schemas.microsoft.com/office/drawing/2014/main" id="{183965A2-E2B8-4940-BEC1-C7C39D3A1AF3}"/>
              </a:ext>
            </a:extLst>
          </p:cNvPr>
          <p:cNvPicPr>
            <a:picLocks noChangeAspect="1"/>
          </p:cNvPicPr>
          <p:nvPr>
            <a:videoFile r:link="rId1"/>
            <p:extLst>
              <p:ext uri="{DAA4B4D4-6D71-4841-9C94-3DE7FCFB9230}">
                <p14:media xmlns:p14="http://schemas.microsoft.com/office/powerpoint/2010/main" r:embed="rId2">
                  <p14:trim st="440" end="3557"/>
                </p14:media>
              </p:ext>
            </p:extLst>
          </p:nvPr>
        </p:nvPicPr>
        <p:blipFill>
          <a:blip r:embed="rId5"/>
          <a:stretch>
            <a:fillRect/>
          </a:stretch>
        </p:blipFill>
        <p:spPr>
          <a:xfrm>
            <a:off x="1044401" y="740058"/>
            <a:ext cx="9928399" cy="5377883"/>
          </a:xfrm>
          <a:prstGeom prst="rect">
            <a:avLst/>
          </a:prstGeom>
        </p:spPr>
      </p:pic>
    </p:spTree>
    <p:extLst>
      <p:ext uri="{BB962C8B-B14F-4D97-AF65-F5344CB8AC3E}">
        <p14:creationId xmlns:p14="http://schemas.microsoft.com/office/powerpoint/2010/main" val="1935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FC39C15559B84687A83D6DAAA329E0" ma:contentTypeVersion="9" ma:contentTypeDescription="Create a new document." ma:contentTypeScope="" ma:versionID="dfd06c93431f36858924810e58e77fee">
  <xsd:schema xmlns:xsd="http://www.w3.org/2001/XMLSchema" xmlns:xs="http://www.w3.org/2001/XMLSchema" xmlns:p="http://schemas.microsoft.com/office/2006/metadata/properties" xmlns:ns2="ec3bb2fa-6445-4522-a73e-1ae41872b5a8" targetNamespace="http://schemas.microsoft.com/office/2006/metadata/properties" ma:root="true" ma:fieldsID="cde04fc8a41bed0656df85ebf685cd80" ns2:_="">
    <xsd:import namespace="ec3bb2fa-6445-4522-a73e-1ae41872b5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3bb2fa-6445-4522-a73e-1ae41872b5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7CDF9D-2F03-4292-B788-0D0D427F8E8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5054EE-83C3-4D86-A438-DC2748D261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3bb2fa-6445-4522-a73e-1ae41872b5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919390-B848-447E-8D02-58B4112AA3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292</TotalTime>
  <Words>814</Words>
  <Application>Microsoft Office PowerPoint</Application>
  <PresentationFormat>Widescreen</PresentationFormat>
  <Paragraphs>45</Paragraphs>
  <Slides>11</Slides>
  <Notes>11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Rockwell</vt:lpstr>
      <vt:lpstr>Sneakerhead BTN</vt:lpstr>
      <vt:lpstr>Gallery</vt:lpstr>
      <vt:lpstr>PowerPoint Presentation</vt:lpstr>
      <vt:lpstr>What is a BrainPAD?</vt:lpstr>
      <vt:lpstr>What is a BrainPAD?</vt:lpstr>
      <vt:lpstr>PowerPoint Presentation</vt:lpstr>
      <vt:lpstr>DON’T WORRY…You won’t  GET electrocuted  and it won’t Bite You!  </vt:lpstr>
      <vt:lpstr>When Inserting or  removing PULL or PUSH</vt:lpstr>
      <vt:lpstr>DO NOT TWIST or BEND the USB CABLE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Norris</dc:creator>
  <cp:lastModifiedBy>Greg Norris</cp:lastModifiedBy>
  <cp:revision>1</cp:revision>
  <dcterms:created xsi:type="dcterms:W3CDTF">2020-02-10T14:06:53Z</dcterms:created>
  <dcterms:modified xsi:type="dcterms:W3CDTF">2020-02-14T18:40:59Z</dcterms:modified>
</cp:coreProperties>
</file>