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28"/>
  </p:notesMasterIdLst>
  <p:sldIdLst>
    <p:sldId id="256" r:id="rId5"/>
    <p:sldId id="280" r:id="rId6"/>
    <p:sldId id="282" r:id="rId7"/>
    <p:sldId id="283"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292" r:id="rId22"/>
    <p:sldId id="306" r:id="rId23"/>
    <p:sldId id="308" r:id="rId24"/>
    <p:sldId id="309" r:id="rId25"/>
    <p:sldId id="307" r:id="rId26"/>
    <p:sldId id="31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100"/>
    <a:srgbClr val="FB8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50DDFC-9522-4B45-AB10-37F8E1372FB1}" v="97" dt="2020-02-19T13:27:13.7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3" autoAdjust="0"/>
    <p:restoredTop sz="74979" autoAdjust="0"/>
  </p:normalViewPr>
  <p:slideViewPr>
    <p:cSldViewPr snapToGrid="0">
      <p:cViewPr varScale="1">
        <p:scale>
          <a:sx n="118" d="100"/>
          <a:sy n="118" d="100"/>
        </p:scale>
        <p:origin x="18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Norris" userId="S::greg.norris@ghielectronics.com::7333b3d1-3755-4fb2-b901-2861743b070c" providerId="AD" clId="Web-{2FBBA2AE-762B-F109-23FD-03460E9AE966}"/>
    <pc:docChg chg="modSld">
      <pc:chgData name="Greg Norris" userId="S::greg.norris@ghielectronics.com::7333b3d1-3755-4fb2-b901-2861743b070c" providerId="AD" clId="Web-{2FBBA2AE-762B-F109-23FD-03460E9AE966}" dt="2020-02-15T06:33:27.347" v="12" actId="1076"/>
      <pc:docMkLst>
        <pc:docMk/>
      </pc:docMkLst>
      <pc:sldChg chg="modSp">
        <pc:chgData name="Greg Norris" userId="S::greg.norris@ghielectronics.com::7333b3d1-3755-4fb2-b901-2861743b070c" providerId="AD" clId="Web-{2FBBA2AE-762B-F109-23FD-03460E9AE966}" dt="2020-02-15T06:33:27.347" v="12" actId="1076"/>
        <pc:sldMkLst>
          <pc:docMk/>
          <pc:sldMk cId="4086839340" sldId="296"/>
        </pc:sldMkLst>
        <pc:spChg chg="mod">
          <ac:chgData name="Greg Norris" userId="S::greg.norris@ghielectronics.com::7333b3d1-3755-4fb2-b901-2861743b070c" providerId="AD" clId="Web-{2FBBA2AE-762B-F109-23FD-03460E9AE966}" dt="2020-02-15T06:33:27.332" v="11" actId="1076"/>
          <ac:spMkLst>
            <pc:docMk/>
            <pc:sldMk cId="4086839340" sldId="296"/>
            <ac:spMk id="8" creationId="{5AEF3772-9316-43EF-8908-7DC46E320CA4}"/>
          </ac:spMkLst>
        </pc:spChg>
        <pc:picChg chg="mod">
          <ac:chgData name="Greg Norris" userId="S::greg.norris@ghielectronics.com::7333b3d1-3755-4fb2-b901-2861743b070c" providerId="AD" clId="Web-{2FBBA2AE-762B-F109-23FD-03460E9AE966}" dt="2020-02-15T06:33:06.550" v="8" actId="1076"/>
          <ac:picMkLst>
            <pc:docMk/>
            <pc:sldMk cId="4086839340" sldId="296"/>
            <ac:picMk id="3" creationId="{4A82BF23-641F-4F8D-9E3B-53601F01A4C5}"/>
          </ac:picMkLst>
        </pc:picChg>
        <pc:picChg chg="mod">
          <ac:chgData name="Greg Norris" userId="S::greg.norris@ghielectronics.com::7333b3d1-3755-4fb2-b901-2861743b070c" providerId="AD" clId="Web-{2FBBA2AE-762B-F109-23FD-03460E9AE966}" dt="2020-02-15T06:32:54.847" v="5" actId="1076"/>
          <ac:picMkLst>
            <pc:docMk/>
            <pc:sldMk cId="4086839340" sldId="296"/>
            <ac:picMk id="4" creationId="{977E37CB-3A09-4F0F-98A9-152084B06322}"/>
          </ac:picMkLst>
        </pc:picChg>
        <pc:picChg chg="mod">
          <ac:chgData name="Greg Norris" userId="S::greg.norris@ghielectronics.com::7333b3d1-3755-4fb2-b901-2861743b070c" providerId="AD" clId="Web-{2FBBA2AE-762B-F109-23FD-03460E9AE966}" dt="2020-02-15T06:33:27.347" v="12" actId="1076"/>
          <ac:picMkLst>
            <pc:docMk/>
            <pc:sldMk cId="4086839340" sldId="296"/>
            <ac:picMk id="9" creationId="{EF3A4E0F-1370-497C-9A98-C4923B04DAA3}"/>
          </ac:picMkLst>
        </pc:picChg>
      </pc:sldChg>
    </pc:docChg>
  </pc:docChgLst>
  <pc:docChgLst>
    <pc:chgData name="Greg Norris" userId="7333b3d1-3755-4fb2-b901-2861743b070c" providerId="ADAL" clId="{1E0087A4-61FB-42C6-B00C-8354E3E82DCC}"/>
    <pc:docChg chg="custSel delSld modSld">
      <pc:chgData name="Greg Norris" userId="7333b3d1-3755-4fb2-b901-2861743b070c" providerId="ADAL" clId="{1E0087A4-61FB-42C6-B00C-8354E3E82DCC}" dt="2020-02-12T20:07:59.556" v="12" actId="47"/>
      <pc:docMkLst>
        <pc:docMk/>
      </pc:docMkLst>
      <pc:sldChg chg="delSp delAnim modNotesTx">
        <pc:chgData name="Greg Norris" userId="7333b3d1-3755-4fb2-b901-2861743b070c" providerId="ADAL" clId="{1E0087A4-61FB-42C6-B00C-8354E3E82DCC}" dt="2020-02-12T20:07:38.010" v="3" actId="6549"/>
        <pc:sldMkLst>
          <pc:docMk/>
          <pc:sldMk cId="136016941" sldId="269"/>
        </pc:sldMkLst>
        <pc:picChg chg="del">
          <ac:chgData name="Greg Norris" userId="7333b3d1-3755-4fb2-b901-2861743b070c" providerId="ADAL" clId="{1E0087A4-61FB-42C6-B00C-8354E3E82DCC}" dt="2020-02-12T20:07:33.936" v="2" actId="478"/>
          <ac:picMkLst>
            <pc:docMk/>
            <pc:sldMk cId="136016941" sldId="269"/>
            <ac:picMk id="3" creationId="{C3101EEB-747C-4047-AFDA-A921A618F5FC}"/>
          </ac:picMkLst>
        </pc:picChg>
      </pc:sldChg>
      <pc:sldChg chg="del">
        <pc:chgData name="Greg Norris" userId="7333b3d1-3755-4fb2-b901-2861743b070c" providerId="ADAL" clId="{1E0087A4-61FB-42C6-B00C-8354E3E82DCC}" dt="2020-02-12T20:07:27.096" v="0" actId="47"/>
        <pc:sldMkLst>
          <pc:docMk/>
          <pc:sldMk cId="1573950884" sldId="270"/>
        </pc:sldMkLst>
      </pc:sldChg>
      <pc:sldChg chg="del">
        <pc:chgData name="Greg Norris" userId="7333b3d1-3755-4fb2-b901-2861743b070c" providerId="ADAL" clId="{1E0087A4-61FB-42C6-B00C-8354E3E82DCC}" dt="2020-02-12T20:07:40.477" v="4" actId="47"/>
        <pc:sldMkLst>
          <pc:docMk/>
          <pc:sldMk cId="3096832197" sldId="271"/>
        </pc:sldMkLst>
      </pc:sldChg>
      <pc:sldChg chg="del">
        <pc:chgData name="Greg Norris" userId="7333b3d1-3755-4fb2-b901-2861743b070c" providerId="ADAL" clId="{1E0087A4-61FB-42C6-B00C-8354E3E82DCC}" dt="2020-02-12T20:07:28.910" v="1" actId="47"/>
        <pc:sldMkLst>
          <pc:docMk/>
          <pc:sldMk cId="1061582571" sldId="281"/>
        </pc:sldMkLst>
      </pc:sldChg>
      <pc:sldChg chg="del">
        <pc:chgData name="Greg Norris" userId="7333b3d1-3755-4fb2-b901-2861743b070c" providerId="ADAL" clId="{1E0087A4-61FB-42C6-B00C-8354E3E82DCC}" dt="2020-02-12T20:07:46.450" v="5" actId="47"/>
        <pc:sldMkLst>
          <pc:docMk/>
          <pc:sldMk cId="1814566018" sldId="284"/>
        </pc:sldMkLst>
      </pc:sldChg>
      <pc:sldChg chg="del">
        <pc:chgData name="Greg Norris" userId="7333b3d1-3755-4fb2-b901-2861743b070c" providerId="ADAL" clId="{1E0087A4-61FB-42C6-B00C-8354E3E82DCC}" dt="2020-02-12T20:07:48.855" v="6" actId="47"/>
        <pc:sldMkLst>
          <pc:docMk/>
          <pc:sldMk cId="645479997" sldId="285"/>
        </pc:sldMkLst>
      </pc:sldChg>
      <pc:sldChg chg="del">
        <pc:chgData name="Greg Norris" userId="7333b3d1-3755-4fb2-b901-2861743b070c" providerId="ADAL" clId="{1E0087A4-61FB-42C6-B00C-8354E3E82DCC}" dt="2020-02-12T20:07:50.907" v="7" actId="47"/>
        <pc:sldMkLst>
          <pc:docMk/>
          <pc:sldMk cId="1242544855" sldId="286"/>
        </pc:sldMkLst>
      </pc:sldChg>
      <pc:sldChg chg="del">
        <pc:chgData name="Greg Norris" userId="7333b3d1-3755-4fb2-b901-2861743b070c" providerId="ADAL" clId="{1E0087A4-61FB-42C6-B00C-8354E3E82DCC}" dt="2020-02-12T20:07:52.508" v="8" actId="47"/>
        <pc:sldMkLst>
          <pc:docMk/>
          <pc:sldMk cId="1850533201" sldId="287"/>
        </pc:sldMkLst>
      </pc:sldChg>
      <pc:sldChg chg="del">
        <pc:chgData name="Greg Norris" userId="7333b3d1-3755-4fb2-b901-2861743b070c" providerId="ADAL" clId="{1E0087A4-61FB-42C6-B00C-8354E3E82DCC}" dt="2020-02-12T20:07:54.017" v="9" actId="47"/>
        <pc:sldMkLst>
          <pc:docMk/>
          <pc:sldMk cId="2473519603" sldId="288"/>
        </pc:sldMkLst>
      </pc:sldChg>
      <pc:sldChg chg="del">
        <pc:chgData name="Greg Norris" userId="7333b3d1-3755-4fb2-b901-2861743b070c" providerId="ADAL" clId="{1E0087A4-61FB-42C6-B00C-8354E3E82DCC}" dt="2020-02-12T20:07:55.521" v="10" actId="47"/>
        <pc:sldMkLst>
          <pc:docMk/>
          <pc:sldMk cId="3891279280" sldId="289"/>
        </pc:sldMkLst>
      </pc:sldChg>
      <pc:sldChg chg="del">
        <pc:chgData name="Greg Norris" userId="7333b3d1-3755-4fb2-b901-2861743b070c" providerId="ADAL" clId="{1E0087A4-61FB-42C6-B00C-8354E3E82DCC}" dt="2020-02-12T20:07:56.970" v="11" actId="47"/>
        <pc:sldMkLst>
          <pc:docMk/>
          <pc:sldMk cId="2424071952" sldId="290"/>
        </pc:sldMkLst>
      </pc:sldChg>
      <pc:sldChg chg="del">
        <pc:chgData name="Greg Norris" userId="7333b3d1-3755-4fb2-b901-2861743b070c" providerId="ADAL" clId="{1E0087A4-61FB-42C6-B00C-8354E3E82DCC}" dt="2020-02-12T20:07:59.556" v="12" actId="47"/>
        <pc:sldMkLst>
          <pc:docMk/>
          <pc:sldMk cId="419011596" sldId="291"/>
        </pc:sldMkLst>
      </pc:sldChg>
    </pc:docChg>
  </pc:docChgLst>
  <pc:docChgLst>
    <pc:chgData name="Greg Norris" userId="S::greg.norris@ghielectronics.com::7333b3d1-3755-4fb2-b901-2861743b070c" providerId="AD" clId="Web-{CBEDE2CC-94F9-0FB3-5A29-1511E4FA773C}"/>
    <pc:docChg chg="modSld">
      <pc:chgData name="Greg Norris" userId="S::greg.norris@ghielectronics.com::7333b3d1-3755-4fb2-b901-2861743b070c" providerId="AD" clId="Web-{CBEDE2CC-94F9-0FB3-5A29-1511E4FA773C}" dt="2020-02-15T06:02:33.464" v="74" actId="20577"/>
      <pc:docMkLst>
        <pc:docMk/>
      </pc:docMkLst>
      <pc:sldChg chg="modSp">
        <pc:chgData name="Greg Norris" userId="S::greg.norris@ghielectronics.com::7333b3d1-3755-4fb2-b901-2861743b070c" providerId="AD" clId="Web-{CBEDE2CC-94F9-0FB3-5A29-1511E4FA773C}" dt="2020-02-15T06:01:28.477" v="61" actId="20577"/>
        <pc:sldMkLst>
          <pc:docMk/>
          <pc:sldMk cId="3356114567" sldId="283"/>
        </pc:sldMkLst>
        <pc:spChg chg="mod">
          <ac:chgData name="Greg Norris" userId="S::greg.norris@ghielectronics.com::7333b3d1-3755-4fb2-b901-2861743b070c" providerId="AD" clId="Web-{CBEDE2CC-94F9-0FB3-5A29-1511E4FA773C}" dt="2020-02-15T06:01:28.477" v="61" actId="20577"/>
          <ac:spMkLst>
            <pc:docMk/>
            <pc:sldMk cId="3356114567" sldId="283"/>
            <ac:spMk id="8" creationId="{5AEF3772-9316-43EF-8908-7DC46E320CA4}"/>
          </ac:spMkLst>
        </pc:spChg>
        <pc:picChg chg="mod">
          <ac:chgData name="Greg Norris" userId="S::greg.norris@ghielectronics.com::7333b3d1-3755-4fb2-b901-2861743b070c" providerId="AD" clId="Web-{CBEDE2CC-94F9-0FB3-5A29-1511E4FA773C}" dt="2020-02-15T06:00:54.585" v="42" actId="1076"/>
          <ac:picMkLst>
            <pc:docMk/>
            <pc:sldMk cId="3356114567" sldId="283"/>
            <ac:picMk id="6" creationId="{93890397-49FA-4FCD-8F15-7ADAE356731D}"/>
          </ac:picMkLst>
        </pc:picChg>
      </pc:sldChg>
      <pc:sldChg chg="modSp">
        <pc:chgData name="Greg Norris" userId="S::greg.norris@ghielectronics.com::7333b3d1-3755-4fb2-b901-2861743b070c" providerId="AD" clId="Web-{CBEDE2CC-94F9-0FB3-5A29-1511E4FA773C}" dt="2020-02-15T06:02:03.713" v="65" actId="20577"/>
        <pc:sldMkLst>
          <pc:docMk/>
          <pc:sldMk cId="2263471068" sldId="294"/>
        </pc:sldMkLst>
        <pc:spChg chg="mod">
          <ac:chgData name="Greg Norris" userId="S::greg.norris@ghielectronics.com::7333b3d1-3755-4fb2-b901-2861743b070c" providerId="AD" clId="Web-{CBEDE2CC-94F9-0FB3-5A29-1511E4FA773C}" dt="2020-02-15T06:02:03.713" v="65" actId="20577"/>
          <ac:spMkLst>
            <pc:docMk/>
            <pc:sldMk cId="2263471068" sldId="294"/>
            <ac:spMk id="8" creationId="{5AEF3772-9316-43EF-8908-7DC46E320CA4}"/>
          </ac:spMkLst>
        </pc:spChg>
      </pc:sldChg>
      <pc:sldChg chg="modSp">
        <pc:chgData name="Greg Norris" userId="S::greg.norris@ghielectronics.com::7333b3d1-3755-4fb2-b901-2861743b070c" providerId="AD" clId="Web-{CBEDE2CC-94F9-0FB3-5A29-1511E4FA773C}" dt="2020-02-15T06:02:33.464" v="73" actId="20577"/>
        <pc:sldMkLst>
          <pc:docMk/>
          <pc:sldMk cId="941153353" sldId="295"/>
        </pc:sldMkLst>
        <pc:spChg chg="mod">
          <ac:chgData name="Greg Norris" userId="S::greg.norris@ghielectronics.com::7333b3d1-3755-4fb2-b901-2861743b070c" providerId="AD" clId="Web-{CBEDE2CC-94F9-0FB3-5A29-1511E4FA773C}" dt="2020-02-15T06:02:33.464" v="73" actId="20577"/>
          <ac:spMkLst>
            <pc:docMk/>
            <pc:sldMk cId="941153353" sldId="295"/>
            <ac:spMk id="5" creationId="{39E826AD-67BF-4369-9C8C-21039BC8F185}"/>
          </ac:spMkLst>
        </pc:spChg>
      </pc:sldChg>
      <pc:sldChg chg="modSp">
        <pc:chgData name="Greg Norris" userId="S::greg.norris@ghielectronics.com::7333b3d1-3755-4fb2-b901-2861743b070c" providerId="AD" clId="Web-{CBEDE2CC-94F9-0FB3-5A29-1511E4FA773C}" dt="2020-02-15T05:58:59.066" v="17" actId="20577"/>
        <pc:sldMkLst>
          <pc:docMk/>
          <pc:sldMk cId="383345231" sldId="300"/>
        </pc:sldMkLst>
        <pc:spChg chg="mod">
          <ac:chgData name="Greg Norris" userId="S::greg.norris@ghielectronics.com::7333b3d1-3755-4fb2-b901-2861743b070c" providerId="AD" clId="Web-{CBEDE2CC-94F9-0FB3-5A29-1511E4FA773C}" dt="2020-02-15T05:58:59.066" v="17" actId="20577"/>
          <ac:spMkLst>
            <pc:docMk/>
            <pc:sldMk cId="383345231" sldId="300"/>
            <ac:spMk id="8" creationId="{5AEF3772-9316-43EF-8908-7DC46E320CA4}"/>
          </ac:spMkLst>
        </pc:spChg>
      </pc:sldChg>
    </pc:docChg>
  </pc:docChgLst>
  <pc:docChgLst>
    <pc:chgData name="Greg Norris" userId="7333b3d1-3755-4fb2-b901-2861743b070c" providerId="ADAL" clId="{D150DDFC-9522-4B45-AB10-37F8E1372FB1}"/>
    <pc:docChg chg="undo custSel addSld delSld modSld sldOrd">
      <pc:chgData name="Greg Norris" userId="7333b3d1-3755-4fb2-b901-2861743b070c" providerId="ADAL" clId="{D150DDFC-9522-4B45-AB10-37F8E1372FB1}" dt="2020-02-19T13:27:32.417" v="8167"/>
      <pc:docMkLst>
        <pc:docMk/>
      </pc:docMkLst>
      <pc:sldChg chg="modSp">
        <pc:chgData name="Greg Norris" userId="7333b3d1-3755-4fb2-b901-2861743b070c" providerId="ADAL" clId="{D150DDFC-9522-4B45-AB10-37F8E1372FB1}" dt="2020-02-14T17:45:38.964" v="7626" actId="20577"/>
        <pc:sldMkLst>
          <pc:docMk/>
          <pc:sldMk cId="109857222" sldId="256"/>
        </pc:sldMkLst>
        <pc:spChg chg="mod">
          <ac:chgData name="Greg Norris" userId="7333b3d1-3755-4fb2-b901-2861743b070c" providerId="ADAL" clId="{D150DDFC-9522-4B45-AB10-37F8E1372FB1}" dt="2020-02-14T17:45:38.964" v="7626" actId="20577"/>
          <ac:spMkLst>
            <pc:docMk/>
            <pc:sldMk cId="109857222" sldId="256"/>
            <ac:spMk id="3" creationId="{00000000-0000-0000-0000-000000000000}"/>
          </ac:spMkLst>
        </pc:spChg>
      </pc:sldChg>
      <pc:sldChg chg="del">
        <pc:chgData name="Greg Norris" userId="7333b3d1-3755-4fb2-b901-2861743b070c" providerId="ADAL" clId="{D150DDFC-9522-4B45-AB10-37F8E1372FB1}" dt="2020-02-13T18:09:39.371" v="791" actId="47"/>
        <pc:sldMkLst>
          <pc:docMk/>
          <pc:sldMk cId="136016941" sldId="269"/>
        </pc:sldMkLst>
      </pc:sldChg>
      <pc:sldChg chg="addSp delSp modSp delAnim modAnim modNotesTx">
        <pc:chgData name="Greg Norris" userId="7333b3d1-3755-4fb2-b901-2861743b070c" providerId="ADAL" clId="{D150DDFC-9522-4B45-AB10-37F8E1372FB1}" dt="2020-02-14T17:46:10.024" v="7627" actId="14100"/>
        <pc:sldMkLst>
          <pc:docMk/>
          <pc:sldMk cId="2673759424" sldId="280"/>
        </pc:sldMkLst>
        <pc:spChg chg="mod">
          <ac:chgData name="Greg Norris" userId="7333b3d1-3755-4fb2-b901-2861743b070c" providerId="ADAL" clId="{D150DDFC-9522-4B45-AB10-37F8E1372FB1}" dt="2020-02-14T17:45:03.136" v="7571" actId="20577"/>
          <ac:spMkLst>
            <pc:docMk/>
            <pc:sldMk cId="2673759424" sldId="280"/>
            <ac:spMk id="9" creationId="{E9AA18B8-A265-40B8-B3A9-7090ECEC0C37}"/>
          </ac:spMkLst>
        </pc:spChg>
        <pc:picChg chg="add mod">
          <ac:chgData name="Greg Norris" userId="7333b3d1-3755-4fb2-b901-2861743b070c" providerId="ADAL" clId="{D150DDFC-9522-4B45-AB10-37F8E1372FB1}" dt="2020-02-14T17:46:10.024" v="7627" actId="14100"/>
          <ac:picMkLst>
            <pc:docMk/>
            <pc:sldMk cId="2673759424" sldId="280"/>
            <ac:picMk id="10" creationId="{2EECE1F3-A6AE-43FE-8549-F35B02BDA251}"/>
          </ac:picMkLst>
        </pc:picChg>
        <pc:picChg chg="del">
          <ac:chgData name="Greg Norris" userId="7333b3d1-3755-4fb2-b901-2861743b070c" providerId="ADAL" clId="{D150DDFC-9522-4B45-AB10-37F8E1372FB1}" dt="2020-02-13T17:41:59.566" v="1" actId="478"/>
          <ac:picMkLst>
            <pc:docMk/>
            <pc:sldMk cId="2673759424" sldId="280"/>
            <ac:picMk id="11" creationId="{3EB55660-0B0F-44FD-A7CF-DD6F7A26A04F}"/>
          </ac:picMkLst>
        </pc:picChg>
      </pc:sldChg>
      <pc:sldChg chg="addSp delSp modSp ord modNotesTx">
        <pc:chgData name="Greg Norris" userId="7333b3d1-3755-4fb2-b901-2861743b070c" providerId="ADAL" clId="{D150DDFC-9522-4B45-AB10-37F8E1372FB1}" dt="2020-02-13T17:58:41.566" v="460" actId="1036"/>
        <pc:sldMkLst>
          <pc:docMk/>
          <pc:sldMk cId="2947135830" sldId="282"/>
        </pc:sldMkLst>
        <pc:spChg chg="mod">
          <ac:chgData name="Greg Norris" userId="7333b3d1-3755-4fb2-b901-2861743b070c" providerId="ADAL" clId="{D150DDFC-9522-4B45-AB10-37F8E1372FB1}" dt="2020-02-13T17:58:41.566" v="460" actId="1036"/>
          <ac:spMkLst>
            <pc:docMk/>
            <pc:sldMk cId="2947135830" sldId="282"/>
            <ac:spMk id="5" creationId="{39E826AD-67BF-4369-9C8C-21039BC8F185}"/>
          </ac:spMkLst>
        </pc:spChg>
        <pc:picChg chg="add mod">
          <ac:chgData name="Greg Norris" userId="7333b3d1-3755-4fb2-b901-2861743b070c" providerId="ADAL" clId="{D150DDFC-9522-4B45-AB10-37F8E1372FB1}" dt="2020-02-13T17:49:04.265" v="45" actId="14100"/>
          <ac:picMkLst>
            <pc:docMk/>
            <pc:sldMk cId="2947135830" sldId="282"/>
            <ac:picMk id="3" creationId="{E3970C6F-05EE-4B8E-98E8-E2AC9A04E65C}"/>
          </ac:picMkLst>
        </pc:picChg>
        <pc:picChg chg="add mod">
          <ac:chgData name="Greg Norris" userId="7333b3d1-3755-4fb2-b901-2861743b070c" providerId="ADAL" clId="{D150DDFC-9522-4B45-AB10-37F8E1372FB1}" dt="2020-02-13T17:58:41.566" v="460" actId="1036"/>
          <ac:picMkLst>
            <pc:docMk/>
            <pc:sldMk cId="2947135830" sldId="282"/>
            <ac:picMk id="8" creationId="{9C7B57BE-E426-45E5-9CD7-37F6239C03DD}"/>
          </ac:picMkLst>
        </pc:picChg>
        <pc:picChg chg="del">
          <ac:chgData name="Greg Norris" userId="7333b3d1-3755-4fb2-b901-2861743b070c" providerId="ADAL" clId="{D150DDFC-9522-4B45-AB10-37F8E1372FB1}" dt="2020-02-13T17:52:14.398" v="273" actId="478"/>
          <ac:picMkLst>
            <pc:docMk/>
            <pc:sldMk cId="2947135830" sldId="282"/>
            <ac:picMk id="9" creationId="{4562C9D3-8A69-4335-9888-41D4060BAB62}"/>
          </ac:picMkLst>
        </pc:picChg>
        <pc:picChg chg="add mod">
          <ac:chgData name="Greg Norris" userId="7333b3d1-3755-4fb2-b901-2861743b070c" providerId="ADAL" clId="{D150DDFC-9522-4B45-AB10-37F8E1372FB1}" dt="2020-02-13T17:58:41.566" v="460" actId="1036"/>
          <ac:picMkLst>
            <pc:docMk/>
            <pc:sldMk cId="2947135830" sldId="282"/>
            <ac:picMk id="11" creationId="{ECEEDDAF-1595-459C-AADB-03992EBDC7C8}"/>
          </ac:picMkLst>
        </pc:picChg>
        <pc:picChg chg="del">
          <ac:chgData name="Greg Norris" userId="7333b3d1-3755-4fb2-b901-2861743b070c" providerId="ADAL" clId="{D150DDFC-9522-4B45-AB10-37F8E1372FB1}" dt="2020-02-13T17:57:51.030" v="444" actId="478"/>
          <ac:picMkLst>
            <pc:docMk/>
            <pc:sldMk cId="2947135830" sldId="282"/>
            <ac:picMk id="12" creationId="{CCEF5C5B-0755-498B-AAB4-CE44E1F366AB}"/>
          </ac:picMkLst>
        </pc:picChg>
      </pc:sldChg>
      <pc:sldChg chg="addSp delSp modSp ord delAnim modAnim modNotesTx">
        <pc:chgData name="Greg Norris" userId="7333b3d1-3755-4fb2-b901-2861743b070c" providerId="ADAL" clId="{D150DDFC-9522-4B45-AB10-37F8E1372FB1}" dt="2020-02-14T17:47:42.363" v="7628" actId="14100"/>
        <pc:sldMkLst>
          <pc:docMk/>
          <pc:sldMk cId="3356114567" sldId="283"/>
        </pc:sldMkLst>
        <pc:spChg chg="mod">
          <ac:chgData name="Greg Norris" userId="7333b3d1-3755-4fb2-b901-2861743b070c" providerId="ADAL" clId="{D150DDFC-9522-4B45-AB10-37F8E1372FB1}" dt="2020-02-13T18:09:31.629" v="790" actId="20577"/>
          <ac:spMkLst>
            <pc:docMk/>
            <pc:sldMk cId="3356114567" sldId="283"/>
            <ac:spMk id="8" creationId="{5AEF3772-9316-43EF-8908-7DC46E320CA4}"/>
          </ac:spMkLst>
        </pc:spChg>
        <pc:picChg chg="add mod">
          <ac:chgData name="Greg Norris" userId="7333b3d1-3755-4fb2-b901-2861743b070c" providerId="ADAL" clId="{D150DDFC-9522-4B45-AB10-37F8E1372FB1}" dt="2020-02-14T17:47:42.363" v="7628" actId="14100"/>
          <ac:picMkLst>
            <pc:docMk/>
            <pc:sldMk cId="3356114567" sldId="283"/>
            <ac:picMk id="2" creationId="{EAFF4DF2-5BDB-4918-A9CD-D610A9865C0A}"/>
          </ac:picMkLst>
        </pc:picChg>
        <pc:picChg chg="del">
          <ac:chgData name="Greg Norris" userId="7333b3d1-3755-4fb2-b901-2861743b070c" providerId="ADAL" clId="{D150DDFC-9522-4B45-AB10-37F8E1372FB1}" dt="2020-02-13T18:05:20.123" v="518" actId="478"/>
          <ac:picMkLst>
            <pc:docMk/>
            <pc:sldMk cId="3356114567" sldId="283"/>
            <ac:picMk id="5" creationId="{1D076DA4-C7DF-40D3-8A1B-B3E4DEACE567}"/>
          </ac:picMkLst>
        </pc:picChg>
        <pc:picChg chg="add mod">
          <ac:chgData name="Greg Norris" userId="7333b3d1-3755-4fb2-b901-2861743b070c" providerId="ADAL" clId="{D150DDFC-9522-4B45-AB10-37F8E1372FB1}" dt="2020-02-13T18:07:16.215" v="531" actId="1076"/>
          <ac:picMkLst>
            <pc:docMk/>
            <pc:sldMk cId="3356114567" sldId="283"/>
            <ac:picMk id="6" creationId="{93890397-49FA-4FCD-8F15-7ADAE356731D}"/>
          </ac:picMkLst>
        </pc:picChg>
        <pc:picChg chg="del">
          <ac:chgData name="Greg Norris" userId="7333b3d1-3755-4fb2-b901-2861743b070c" providerId="ADAL" clId="{D150DDFC-9522-4B45-AB10-37F8E1372FB1}" dt="2020-02-13T18:07:13.850" v="530" actId="478"/>
          <ac:picMkLst>
            <pc:docMk/>
            <pc:sldMk cId="3356114567" sldId="283"/>
            <ac:picMk id="10" creationId="{7E629DB0-FC29-4B1D-9828-D0ED822DC07E}"/>
          </ac:picMkLst>
        </pc:picChg>
      </pc:sldChg>
      <pc:sldChg chg="addSp delSp modSp delAnim modAnim modNotesTx">
        <pc:chgData name="Greg Norris" userId="7333b3d1-3755-4fb2-b901-2861743b070c" providerId="ADAL" clId="{D150DDFC-9522-4B45-AB10-37F8E1372FB1}" dt="2020-02-14T17:57:54.722" v="8114" actId="20577"/>
        <pc:sldMkLst>
          <pc:docMk/>
          <pc:sldMk cId="290626038" sldId="292"/>
        </pc:sldMkLst>
        <pc:spChg chg="mod">
          <ac:chgData name="Greg Norris" userId="7333b3d1-3755-4fb2-b901-2861743b070c" providerId="ADAL" clId="{D150DDFC-9522-4B45-AB10-37F8E1372FB1}" dt="2020-02-14T17:57:54.722" v="8114" actId="20577"/>
          <ac:spMkLst>
            <pc:docMk/>
            <pc:sldMk cId="290626038" sldId="292"/>
            <ac:spMk id="9" creationId="{E9AA18B8-A265-40B8-B3A9-7090ECEC0C37}"/>
          </ac:spMkLst>
        </pc:spChg>
        <pc:picChg chg="del">
          <ac:chgData name="Greg Norris" userId="7333b3d1-3755-4fb2-b901-2861743b070c" providerId="ADAL" clId="{D150DDFC-9522-4B45-AB10-37F8E1372FB1}" dt="2020-02-13T17:41:46.986" v="0" actId="478"/>
          <ac:picMkLst>
            <pc:docMk/>
            <pc:sldMk cId="290626038" sldId="292"/>
            <ac:picMk id="2" creationId="{AB344CE1-2968-468A-BA12-D2ED2A1A9DD6}"/>
          </ac:picMkLst>
        </pc:picChg>
        <pc:picChg chg="add mod">
          <ac:chgData name="Greg Norris" userId="7333b3d1-3755-4fb2-b901-2861743b070c" providerId="ADAL" clId="{D150DDFC-9522-4B45-AB10-37F8E1372FB1}" dt="2020-02-14T17:43:35" v="7542" actId="14100"/>
          <ac:picMkLst>
            <pc:docMk/>
            <pc:sldMk cId="290626038" sldId="292"/>
            <ac:picMk id="4" creationId="{61F74544-C0A0-4005-9690-069A974ED1C1}"/>
          </ac:picMkLst>
        </pc:picChg>
      </pc:sldChg>
      <pc:sldChg chg="addSp delSp modSp add ord modNotesTx">
        <pc:chgData name="Greg Norris" userId="7333b3d1-3755-4fb2-b901-2861743b070c" providerId="ADAL" clId="{D150DDFC-9522-4B45-AB10-37F8E1372FB1}" dt="2020-02-14T17:48:39.225" v="7632" actId="313"/>
        <pc:sldMkLst>
          <pc:docMk/>
          <pc:sldMk cId="3377080525" sldId="293"/>
        </pc:sldMkLst>
        <pc:spChg chg="mod">
          <ac:chgData name="Greg Norris" userId="7333b3d1-3755-4fb2-b901-2861743b070c" providerId="ADAL" clId="{D150DDFC-9522-4B45-AB10-37F8E1372FB1}" dt="2020-02-13T18:29:37.222" v="1561" actId="20577"/>
          <ac:spMkLst>
            <pc:docMk/>
            <pc:sldMk cId="3377080525" sldId="293"/>
            <ac:spMk id="5" creationId="{39E826AD-67BF-4369-9C8C-21039BC8F185}"/>
          </ac:spMkLst>
        </pc:spChg>
        <pc:picChg chg="del">
          <ac:chgData name="Greg Norris" userId="7333b3d1-3755-4fb2-b901-2861743b070c" providerId="ADAL" clId="{D150DDFC-9522-4B45-AB10-37F8E1372FB1}" dt="2020-02-13T18:19:18.493" v="1260" actId="478"/>
          <ac:picMkLst>
            <pc:docMk/>
            <pc:sldMk cId="3377080525" sldId="293"/>
            <ac:picMk id="3" creationId="{E3970C6F-05EE-4B8E-98E8-E2AC9A04E65C}"/>
          </ac:picMkLst>
        </pc:picChg>
        <pc:picChg chg="del">
          <ac:chgData name="Greg Norris" userId="7333b3d1-3755-4fb2-b901-2861743b070c" providerId="ADAL" clId="{D150DDFC-9522-4B45-AB10-37F8E1372FB1}" dt="2020-02-13T18:19:21.063" v="1261" actId="478"/>
          <ac:picMkLst>
            <pc:docMk/>
            <pc:sldMk cId="3377080525" sldId="293"/>
            <ac:picMk id="4" creationId="{CA1916FA-2B32-492D-83BC-B9778067E2BF}"/>
          </ac:picMkLst>
        </pc:picChg>
        <pc:picChg chg="add mod">
          <ac:chgData name="Greg Norris" userId="7333b3d1-3755-4fb2-b901-2861743b070c" providerId="ADAL" clId="{D150DDFC-9522-4B45-AB10-37F8E1372FB1}" dt="2020-02-13T18:19:23.466" v="1262" actId="1076"/>
          <ac:picMkLst>
            <pc:docMk/>
            <pc:sldMk cId="3377080525" sldId="293"/>
            <ac:picMk id="6" creationId="{A075BEB3-81A4-451D-BC4A-D96DB8A84AB5}"/>
          </ac:picMkLst>
        </pc:picChg>
        <pc:picChg chg="del">
          <ac:chgData name="Greg Norris" userId="7333b3d1-3755-4fb2-b901-2861743b070c" providerId="ADAL" clId="{D150DDFC-9522-4B45-AB10-37F8E1372FB1}" dt="2020-02-13T18:19:27.074" v="1263" actId="478"/>
          <ac:picMkLst>
            <pc:docMk/>
            <pc:sldMk cId="3377080525" sldId="293"/>
            <ac:picMk id="8" creationId="{9C7B57BE-E426-45E5-9CD7-37F6239C03DD}"/>
          </ac:picMkLst>
        </pc:picChg>
        <pc:picChg chg="add mod">
          <ac:chgData name="Greg Norris" userId="7333b3d1-3755-4fb2-b901-2861743b070c" providerId="ADAL" clId="{D150DDFC-9522-4B45-AB10-37F8E1372FB1}" dt="2020-02-13T18:20:31.190" v="1323" actId="1076"/>
          <ac:picMkLst>
            <pc:docMk/>
            <pc:sldMk cId="3377080525" sldId="293"/>
            <ac:picMk id="10" creationId="{044370C9-797A-44B7-9D85-C25336A17E6F}"/>
          </ac:picMkLst>
        </pc:picChg>
        <pc:picChg chg="del mod">
          <ac:chgData name="Greg Norris" userId="7333b3d1-3755-4fb2-b901-2861743b070c" providerId="ADAL" clId="{D150DDFC-9522-4B45-AB10-37F8E1372FB1}" dt="2020-02-13T18:19:30.402" v="1264" actId="478"/>
          <ac:picMkLst>
            <pc:docMk/>
            <pc:sldMk cId="3377080525" sldId="293"/>
            <ac:picMk id="11" creationId="{ECEEDDAF-1595-459C-AADB-03992EBDC7C8}"/>
          </ac:picMkLst>
        </pc:picChg>
      </pc:sldChg>
      <pc:sldChg chg="addSp delSp modSp add ord delAnim modNotesTx">
        <pc:chgData name="Greg Norris" userId="7333b3d1-3755-4fb2-b901-2861743b070c" providerId="ADAL" clId="{D150DDFC-9522-4B45-AB10-37F8E1372FB1}" dt="2020-02-14T17:49:05.577" v="7649" actId="20577"/>
        <pc:sldMkLst>
          <pc:docMk/>
          <pc:sldMk cId="2263471068" sldId="294"/>
        </pc:sldMkLst>
        <pc:spChg chg="mod">
          <ac:chgData name="Greg Norris" userId="7333b3d1-3755-4fb2-b901-2861743b070c" providerId="ADAL" clId="{D150DDFC-9522-4B45-AB10-37F8E1372FB1}" dt="2020-02-14T13:58:43.776" v="2245" actId="20577"/>
          <ac:spMkLst>
            <pc:docMk/>
            <pc:sldMk cId="2263471068" sldId="294"/>
            <ac:spMk id="8" creationId="{5AEF3772-9316-43EF-8908-7DC46E320CA4}"/>
          </ac:spMkLst>
        </pc:spChg>
        <pc:picChg chg="del">
          <ac:chgData name="Greg Norris" userId="7333b3d1-3755-4fb2-b901-2861743b070c" providerId="ADAL" clId="{D150DDFC-9522-4B45-AB10-37F8E1372FB1}" dt="2020-02-14T15:08:28.155" v="2976" actId="478"/>
          <ac:picMkLst>
            <pc:docMk/>
            <pc:sldMk cId="2263471068" sldId="294"/>
            <ac:picMk id="2" creationId="{EAFF4DF2-5BDB-4918-A9CD-D610A9865C0A}"/>
          </ac:picMkLst>
        </pc:picChg>
        <pc:picChg chg="add mod">
          <ac:chgData name="Greg Norris" userId="7333b3d1-3755-4fb2-b901-2861743b070c" providerId="ADAL" clId="{D150DDFC-9522-4B45-AB10-37F8E1372FB1}" dt="2020-02-14T13:57:56.062" v="2107" actId="1076"/>
          <ac:picMkLst>
            <pc:docMk/>
            <pc:sldMk cId="2263471068" sldId="294"/>
            <ac:picMk id="5" creationId="{17603ABB-2743-46CB-AC22-C5B44255F82F}"/>
          </ac:picMkLst>
        </pc:picChg>
        <pc:picChg chg="del">
          <ac:chgData name="Greg Norris" userId="7333b3d1-3755-4fb2-b901-2861743b070c" providerId="ADAL" clId="{D150DDFC-9522-4B45-AB10-37F8E1372FB1}" dt="2020-02-14T13:54:42.170" v="1849" actId="478"/>
          <ac:picMkLst>
            <pc:docMk/>
            <pc:sldMk cId="2263471068" sldId="294"/>
            <ac:picMk id="6" creationId="{93890397-49FA-4FCD-8F15-7ADAE356731D}"/>
          </ac:picMkLst>
        </pc:picChg>
      </pc:sldChg>
      <pc:sldChg chg="addSp delSp modSp add ord setBg delDesignElem modNotesTx">
        <pc:chgData name="Greg Norris" userId="7333b3d1-3755-4fb2-b901-2861743b070c" providerId="ADAL" clId="{D150DDFC-9522-4B45-AB10-37F8E1372FB1}" dt="2020-02-14T15:29:58.890" v="3641" actId="1076"/>
        <pc:sldMkLst>
          <pc:docMk/>
          <pc:sldMk cId="941153353" sldId="295"/>
        </pc:sldMkLst>
        <pc:spChg chg="add del">
          <ac:chgData name="Greg Norris" userId="7333b3d1-3755-4fb2-b901-2861743b070c" providerId="ADAL" clId="{D150DDFC-9522-4B45-AB10-37F8E1372FB1}" dt="2020-02-14T14:56:53.453" v="2443"/>
          <ac:spMkLst>
            <pc:docMk/>
            <pc:sldMk cId="941153353" sldId="295"/>
            <ac:spMk id="2" creationId="{3BFB062F-A971-46BB-B8C9-8E39B68C740B}"/>
          </ac:spMkLst>
        </pc:spChg>
        <pc:spChg chg="mod">
          <ac:chgData name="Greg Norris" userId="7333b3d1-3755-4fb2-b901-2861743b070c" providerId="ADAL" clId="{D150DDFC-9522-4B45-AB10-37F8E1372FB1}" dt="2020-02-14T15:12:15.996" v="2987" actId="6549"/>
          <ac:spMkLst>
            <pc:docMk/>
            <pc:sldMk cId="941153353" sldId="295"/>
            <ac:spMk id="5" creationId="{39E826AD-67BF-4369-9C8C-21039BC8F185}"/>
          </ac:spMkLst>
        </pc:spChg>
        <pc:spChg chg="del">
          <ac:chgData name="Greg Norris" userId="7333b3d1-3755-4fb2-b901-2861743b070c" providerId="ADAL" clId="{D150DDFC-9522-4B45-AB10-37F8E1372FB1}" dt="2020-02-14T13:59:44.265" v="2400"/>
          <ac:spMkLst>
            <pc:docMk/>
            <pc:sldMk cId="941153353" sldId="295"/>
            <ac:spMk id="86" creationId="{CDDE5CDF-1512-4CDA-B956-23D223F8DE44}"/>
          </ac:spMkLst>
        </pc:spChg>
        <pc:spChg chg="del">
          <ac:chgData name="Greg Norris" userId="7333b3d1-3755-4fb2-b901-2861743b070c" providerId="ADAL" clId="{D150DDFC-9522-4B45-AB10-37F8E1372FB1}" dt="2020-02-14T13:59:44.265" v="2400"/>
          <ac:spMkLst>
            <pc:docMk/>
            <pc:sldMk cId="941153353" sldId="295"/>
            <ac:spMk id="90" creationId="{62C9703D-C8F9-44AD-A7C0-C2F3871F8C1B}"/>
          </ac:spMkLst>
        </pc:spChg>
        <pc:picChg chg="add mod">
          <ac:chgData name="Greg Norris" userId="7333b3d1-3755-4fb2-b901-2861743b070c" providerId="ADAL" clId="{D150DDFC-9522-4B45-AB10-37F8E1372FB1}" dt="2020-02-14T15:29:58.890" v="3641" actId="1076"/>
          <ac:picMkLst>
            <pc:docMk/>
            <pc:sldMk cId="941153353" sldId="295"/>
            <ac:picMk id="4" creationId="{3F68724F-AB87-4277-B06C-E1656FD9A4CB}"/>
          </ac:picMkLst>
        </pc:picChg>
        <pc:picChg chg="del">
          <ac:chgData name="Greg Norris" userId="7333b3d1-3755-4fb2-b901-2861743b070c" providerId="ADAL" clId="{D150DDFC-9522-4B45-AB10-37F8E1372FB1}" dt="2020-02-14T15:29:56.603" v="3640" actId="478"/>
          <ac:picMkLst>
            <pc:docMk/>
            <pc:sldMk cId="941153353" sldId="295"/>
            <ac:picMk id="6" creationId="{A075BEB3-81A4-451D-BC4A-D96DB8A84AB5}"/>
          </ac:picMkLst>
        </pc:picChg>
        <pc:picChg chg="add mod">
          <ac:chgData name="Greg Norris" userId="7333b3d1-3755-4fb2-b901-2861743b070c" providerId="ADAL" clId="{D150DDFC-9522-4B45-AB10-37F8E1372FB1}" dt="2020-02-14T14:58:40.490" v="2495" actId="1036"/>
          <ac:picMkLst>
            <pc:docMk/>
            <pc:sldMk cId="941153353" sldId="295"/>
            <ac:picMk id="9" creationId="{91C38013-7291-44F3-8B08-2C76756FD27A}"/>
          </ac:picMkLst>
        </pc:picChg>
        <pc:picChg chg="del">
          <ac:chgData name="Greg Norris" userId="7333b3d1-3755-4fb2-b901-2861743b070c" providerId="ADAL" clId="{D150DDFC-9522-4B45-AB10-37F8E1372FB1}" dt="2020-02-14T14:57:55.017" v="2451" actId="478"/>
          <ac:picMkLst>
            <pc:docMk/>
            <pc:sldMk cId="941153353" sldId="295"/>
            <ac:picMk id="10" creationId="{044370C9-797A-44B7-9D85-C25336A17E6F}"/>
          </ac:picMkLst>
        </pc:picChg>
        <pc:picChg chg="add mod">
          <ac:chgData name="Greg Norris" userId="7333b3d1-3755-4fb2-b901-2861743b070c" providerId="ADAL" clId="{D150DDFC-9522-4B45-AB10-37F8E1372FB1}" dt="2020-02-14T15:00:45.413" v="2602" actId="1076"/>
          <ac:picMkLst>
            <pc:docMk/>
            <pc:sldMk cId="941153353" sldId="295"/>
            <ac:picMk id="12" creationId="{C4DF97DC-1B4B-4C4B-863B-1F35475A6459}"/>
          </ac:picMkLst>
        </pc:picChg>
        <pc:picChg chg="del">
          <ac:chgData name="Greg Norris" userId="7333b3d1-3755-4fb2-b901-2861743b070c" providerId="ADAL" clId="{D150DDFC-9522-4B45-AB10-37F8E1372FB1}" dt="2020-02-14T13:59:44.265" v="2400"/>
          <ac:picMkLst>
            <pc:docMk/>
            <pc:sldMk cId="941153353" sldId="295"/>
            <ac:picMk id="87" creationId="{B029D7D8-5A6B-4C76-94C8-15798C6C5ADB}"/>
          </ac:picMkLst>
        </pc:picChg>
        <pc:cxnChg chg="del">
          <ac:chgData name="Greg Norris" userId="7333b3d1-3755-4fb2-b901-2861743b070c" providerId="ADAL" clId="{D150DDFC-9522-4B45-AB10-37F8E1372FB1}" dt="2020-02-14T13:59:44.265" v="2400"/>
          <ac:cxnSpMkLst>
            <pc:docMk/>
            <pc:sldMk cId="941153353" sldId="295"/>
            <ac:cxnSpMk id="88" creationId="{A5C9319C-E20D-4884-952F-60B6A58C3E34}"/>
          </ac:cxnSpMkLst>
        </pc:cxnChg>
      </pc:sldChg>
      <pc:sldChg chg="addSp delSp modSp add ord delAnim modAnim modNotesTx">
        <pc:chgData name="Greg Norris" userId="7333b3d1-3755-4fb2-b901-2861743b070c" providerId="ADAL" clId="{D150DDFC-9522-4B45-AB10-37F8E1372FB1}" dt="2020-02-14T15:21:36.154" v="3625" actId="20577"/>
        <pc:sldMkLst>
          <pc:docMk/>
          <pc:sldMk cId="4086839340" sldId="296"/>
        </pc:sldMkLst>
        <pc:spChg chg="mod">
          <ac:chgData name="Greg Norris" userId="7333b3d1-3755-4fb2-b901-2861743b070c" providerId="ADAL" clId="{D150DDFC-9522-4B45-AB10-37F8E1372FB1}" dt="2020-02-14T15:21:36.154" v="3625" actId="20577"/>
          <ac:spMkLst>
            <pc:docMk/>
            <pc:sldMk cId="4086839340" sldId="296"/>
            <ac:spMk id="8" creationId="{5AEF3772-9316-43EF-8908-7DC46E320CA4}"/>
          </ac:spMkLst>
        </pc:spChg>
        <pc:picChg chg="del">
          <ac:chgData name="Greg Norris" userId="7333b3d1-3755-4fb2-b901-2861743b070c" providerId="ADAL" clId="{D150DDFC-9522-4B45-AB10-37F8E1372FB1}" dt="2020-02-14T15:08:37.203" v="2977" actId="478"/>
          <ac:picMkLst>
            <pc:docMk/>
            <pc:sldMk cId="4086839340" sldId="296"/>
            <ac:picMk id="2" creationId="{EAFF4DF2-5BDB-4918-A9CD-D610A9865C0A}"/>
          </ac:picMkLst>
        </pc:picChg>
        <pc:picChg chg="add mod">
          <ac:chgData name="Greg Norris" userId="7333b3d1-3755-4fb2-b901-2861743b070c" providerId="ADAL" clId="{D150DDFC-9522-4B45-AB10-37F8E1372FB1}" dt="2020-02-14T15:10:31.338" v="2983" actId="1035"/>
          <ac:picMkLst>
            <pc:docMk/>
            <pc:sldMk cId="4086839340" sldId="296"/>
            <ac:picMk id="3" creationId="{4A82BF23-641F-4F8D-9E3B-53601F01A4C5}"/>
          </ac:picMkLst>
        </pc:picChg>
        <pc:picChg chg="del">
          <ac:chgData name="Greg Norris" userId="7333b3d1-3755-4fb2-b901-2861743b070c" providerId="ADAL" clId="{D150DDFC-9522-4B45-AB10-37F8E1372FB1}" dt="2020-02-14T15:14:16.236" v="2993" actId="478"/>
          <ac:picMkLst>
            <pc:docMk/>
            <pc:sldMk cId="4086839340" sldId="296"/>
            <ac:picMk id="5" creationId="{17603ABB-2743-46CB-AC22-C5B44255F82F}"/>
          </ac:picMkLst>
        </pc:picChg>
        <pc:picChg chg="add mod">
          <ac:chgData name="Greg Norris" userId="7333b3d1-3755-4fb2-b901-2861743b070c" providerId="ADAL" clId="{D150DDFC-9522-4B45-AB10-37F8E1372FB1}" dt="2020-02-14T15:17:15.024" v="3252" actId="1076"/>
          <ac:picMkLst>
            <pc:docMk/>
            <pc:sldMk cId="4086839340" sldId="296"/>
            <ac:picMk id="9" creationId="{EF3A4E0F-1370-497C-9A98-C4923B04DAA3}"/>
          </ac:picMkLst>
        </pc:picChg>
      </pc:sldChg>
      <pc:sldChg chg="addSp delSp modSp add ord modNotesTx">
        <pc:chgData name="Greg Norris" userId="7333b3d1-3755-4fb2-b901-2861743b070c" providerId="ADAL" clId="{D150DDFC-9522-4B45-AB10-37F8E1372FB1}" dt="2020-02-14T17:50:05.853" v="7651" actId="20577"/>
        <pc:sldMkLst>
          <pc:docMk/>
          <pc:sldMk cId="1935156186" sldId="297"/>
        </pc:sldMkLst>
        <pc:spChg chg="mod">
          <ac:chgData name="Greg Norris" userId="7333b3d1-3755-4fb2-b901-2861743b070c" providerId="ADAL" clId="{D150DDFC-9522-4B45-AB10-37F8E1372FB1}" dt="2020-02-14T15:35:41.446" v="3835" actId="20577"/>
          <ac:spMkLst>
            <pc:docMk/>
            <pc:sldMk cId="1935156186" sldId="297"/>
            <ac:spMk id="5" creationId="{39E826AD-67BF-4369-9C8C-21039BC8F185}"/>
          </ac:spMkLst>
        </pc:spChg>
        <pc:picChg chg="add mod">
          <ac:chgData name="Greg Norris" userId="7333b3d1-3755-4fb2-b901-2861743b070c" providerId="ADAL" clId="{D150DDFC-9522-4B45-AB10-37F8E1372FB1}" dt="2020-02-14T15:53:05.709" v="4594" actId="1076"/>
          <ac:picMkLst>
            <pc:docMk/>
            <pc:sldMk cId="1935156186" sldId="297"/>
            <ac:picMk id="3" creationId="{8682FCCA-0913-489D-AAF3-48F77849A9E7}"/>
          </ac:picMkLst>
        </pc:picChg>
        <pc:picChg chg="del">
          <ac:chgData name="Greg Norris" userId="7333b3d1-3755-4fb2-b901-2861743b070c" providerId="ADAL" clId="{D150DDFC-9522-4B45-AB10-37F8E1372FB1}" dt="2020-02-14T15:29:45.010" v="3636" actId="478"/>
          <ac:picMkLst>
            <pc:docMk/>
            <pc:sldMk cId="1935156186" sldId="297"/>
            <ac:picMk id="4" creationId="{3F68724F-AB87-4277-B06C-E1656FD9A4CB}"/>
          </ac:picMkLst>
        </pc:picChg>
        <pc:picChg chg="del">
          <ac:chgData name="Greg Norris" userId="7333b3d1-3755-4fb2-b901-2861743b070c" providerId="ADAL" clId="{D150DDFC-9522-4B45-AB10-37F8E1372FB1}" dt="2020-02-14T15:29:47.961" v="3637" actId="478"/>
          <ac:picMkLst>
            <pc:docMk/>
            <pc:sldMk cId="1935156186" sldId="297"/>
            <ac:picMk id="6" creationId="{A075BEB3-81A4-451D-BC4A-D96DB8A84AB5}"/>
          </ac:picMkLst>
        </pc:picChg>
        <pc:picChg chg="del">
          <ac:chgData name="Greg Norris" userId="7333b3d1-3755-4fb2-b901-2861743b070c" providerId="ADAL" clId="{D150DDFC-9522-4B45-AB10-37F8E1372FB1}" dt="2020-02-14T15:30:36.012" v="3646" actId="478"/>
          <ac:picMkLst>
            <pc:docMk/>
            <pc:sldMk cId="1935156186" sldId="297"/>
            <ac:picMk id="9" creationId="{91C38013-7291-44F3-8B08-2C76756FD27A}"/>
          </ac:picMkLst>
        </pc:picChg>
        <pc:picChg chg="add mod">
          <ac:chgData name="Greg Norris" userId="7333b3d1-3755-4fb2-b901-2861743b070c" providerId="ADAL" clId="{D150DDFC-9522-4B45-AB10-37F8E1372FB1}" dt="2020-02-14T15:30:42.151" v="3649" actId="1076"/>
          <ac:picMkLst>
            <pc:docMk/>
            <pc:sldMk cId="1935156186" sldId="297"/>
            <ac:picMk id="10" creationId="{FCE797E5-0D19-4562-8EF7-1166D24A8F84}"/>
          </ac:picMkLst>
        </pc:picChg>
        <pc:picChg chg="del">
          <ac:chgData name="Greg Norris" userId="7333b3d1-3755-4fb2-b901-2861743b070c" providerId="ADAL" clId="{D150DDFC-9522-4B45-AB10-37F8E1372FB1}" dt="2020-02-14T15:31:06.431" v="3666" actId="478"/>
          <ac:picMkLst>
            <pc:docMk/>
            <pc:sldMk cId="1935156186" sldId="297"/>
            <ac:picMk id="12" creationId="{C4DF97DC-1B4B-4C4B-863B-1F35475A6459}"/>
          </ac:picMkLst>
        </pc:picChg>
        <pc:picChg chg="add mod">
          <ac:chgData name="Greg Norris" userId="7333b3d1-3755-4fb2-b901-2861743b070c" providerId="ADAL" clId="{D150DDFC-9522-4B45-AB10-37F8E1372FB1}" dt="2020-02-14T15:35:48.316" v="3838" actId="1036"/>
          <ac:picMkLst>
            <pc:docMk/>
            <pc:sldMk cId="1935156186" sldId="297"/>
            <ac:picMk id="13" creationId="{E0510238-5655-4328-B8CB-3F2D4F5A8750}"/>
          </ac:picMkLst>
        </pc:picChg>
      </pc:sldChg>
      <pc:sldChg chg="addSp delSp modSp add ord delAnim modAnim modNotesTx">
        <pc:chgData name="Greg Norris" userId="7333b3d1-3755-4fb2-b901-2861743b070c" providerId="ADAL" clId="{D150DDFC-9522-4B45-AB10-37F8E1372FB1}" dt="2020-02-14T15:46:28.289" v="4588" actId="20577"/>
        <pc:sldMkLst>
          <pc:docMk/>
          <pc:sldMk cId="2758297341" sldId="298"/>
        </pc:sldMkLst>
        <pc:spChg chg="mod">
          <ac:chgData name="Greg Norris" userId="7333b3d1-3755-4fb2-b901-2861743b070c" providerId="ADAL" clId="{D150DDFC-9522-4B45-AB10-37F8E1372FB1}" dt="2020-02-14T15:44:26.665" v="4181" actId="1076"/>
          <ac:spMkLst>
            <pc:docMk/>
            <pc:sldMk cId="2758297341" sldId="298"/>
            <ac:spMk id="8" creationId="{5AEF3772-9316-43EF-8908-7DC46E320CA4}"/>
          </ac:spMkLst>
        </pc:spChg>
        <pc:picChg chg="del">
          <ac:chgData name="Greg Norris" userId="7333b3d1-3755-4fb2-b901-2861743b070c" providerId="ADAL" clId="{D150DDFC-9522-4B45-AB10-37F8E1372FB1}" dt="2020-02-14T15:40:55.030" v="3992" actId="478"/>
          <ac:picMkLst>
            <pc:docMk/>
            <pc:sldMk cId="2758297341" sldId="298"/>
            <ac:picMk id="3" creationId="{4A82BF23-641F-4F8D-9E3B-53601F01A4C5}"/>
          </ac:picMkLst>
        </pc:picChg>
        <pc:picChg chg="add mod">
          <ac:chgData name="Greg Norris" userId="7333b3d1-3755-4fb2-b901-2861743b070c" providerId="ADAL" clId="{D150DDFC-9522-4B45-AB10-37F8E1372FB1}" dt="2020-02-14T15:42:51.725" v="4003" actId="1076"/>
          <ac:picMkLst>
            <pc:docMk/>
            <pc:sldMk cId="2758297341" sldId="298"/>
            <ac:picMk id="5" creationId="{11CC2E4C-9D4C-41A1-B553-0B1D0C944702}"/>
          </ac:picMkLst>
        </pc:picChg>
        <pc:picChg chg="add mod">
          <ac:chgData name="Greg Norris" userId="7333b3d1-3755-4fb2-b901-2861743b070c" providerId="ADAL" clId="{D150DDFC-9522-4B45-AB10-37F8E1372FB1}" dt="2020-02-14T15:41:21.749" v="3996" actId="14100"/>
          <ac:picMkLst>
            <pc:docMk/>
            <pc:sldMk cId="2758297341" sldId="298"/>
            <ac:picMk id="6" creationId="{0F01C6F9-DDD3-4EFA-8370-E9B50017AC92}"/>
          </ac:picMkLst>
        </pc:picChg>
        <pc:picChg chg="del">
          <ac:chgData name="Greg Norris" userId="7333b3d1-3755-4fb2-b901-2861743b070c" providerId="ADAL" clId="{D150DDFC-9522-4B45-AB10-37F8E1372FB1}" dt="2020-02-14T15:39:37.758" v="3987" actId="478"/>
          <ac:picMkLst>
            <pc:docMk/>
            <pc:sldMk cId="2758297341" sldId="298"/>
            <ac:picMk id="9" creationId="{EF3A4E0F-1370-497C-9A98-C4923B04DAA3}"/>
          </ac:picMkLst>
        </pc:picChg>
      </pc:sldChg>
      <pc:sldChg chg="addSp delSp modSp add ord modNotesTx">
        <pc:chgData name="Greg Norris" userId="7333b3d1-3755-4fb2-b901-2861743b070c" providerId="ADAL" clId="{D150DDFC-9522-4B45-AB10-37F8E1372FB1}" dt="2020-02-14T16:03:32.673" v="5075" actId="20577"/>
        <pc:sldMkLst>
          <pc:docMk/>
          <pc:sldMk cId="519319352" sldId="299"/>
        </pc:sldMkLst>
        <pc:spChg chg="mod">
          <ac:chgData name="Greg Norris" userId="7333b3d1-3755-4fb2-b901-2861743b070c" providerId="ADAL" clId="{D150DDFC-9522-4B45-AB10-37F8E1372FB1}" dt="2020-02-14T15:57:54.313" v="4682" actId="20577"/>
          <ac:spMkLst>
            <pc:docMk/>
            <pc:sldMk cId="519319352" sldId="299"/>
            <ac:spMk id="5" creationId="{39E826AD-67BF-4369-9C8C-21039BC8F185}"/>
          </ac:spMkLst>
        </pc:spChg>
        <pc:spChg chg="del">
          <ac:chgData name="Greg Norris" userId="7333b3d1-3755-4fb2-b901-2861743b070c" providerId="ADAL" clId="{D150DDFC-9522-4B45-AB10-37F8E1372FB1}" dt="2020-02-14T15:52:56.813" v="4592" actId="478"/>
          <ac:spMkLst>
            <pc:docMk/>
            <pc:sldMk cId="519319352" sldId="299"/>
            <ac:spMk id="7" creationId="{D4B3DF2C-E3C9-44D1-9863-A660475AA986}"/>
          </ac:spMkLst>
        </pc:spChg>
        <pc:picChg chg="del">
          <ac:chgData name="Greg Norris" userId="7333b3d1-3755-4fb2-b901-2861743b070c" providerId="ADAL" clId="{D150DDFC-9522-4B45-AB10-37F8E1372FB1}" dt="2020-02-14T15:54:25.044" v="4602" actId="478"/>
          <ac:picMkLst>
            <pc:docMk/>
            <pc:sldMk cId="519319352" sldId="299"/>
            <ac:picMk id="3" creationId="{8682FCCA-0913-489D-AAF3-48F77849A9E7}"/>
          </ac:picMkLst>
        </pc:picChg>
        <pc:picChg chg="add mod">
          <ac:chgData name="Greg Norris" userId="7333b3d1-3755-4fb2-b901-2861743b070c" providerId="ADAL" clId="{D150DDFC-9522-4B45-AB10-37F8E1372FB1}" dt="2020-02-14T15:54:30.859" v="4608" actId="1036"/>
          <ac:picMkLst>
            <pc:docMk/>
            <pc:sldMk cId="519319352" sldId="299"/>
            <ac:picMk id="4" creationId="{DA368843-9146-4332-B82B-2392984DECFE}"/>
          </ac:picMkLst>
        </pc:picChg>
        <pc:picChg chg="add mod">
          <ac:chgData name="Greg Norris" userId="7333b3d1-3755-4fb2-b901-2861743b070c" providerId="ADAL" clId="{D150DDFC-9522-4B45-AB10-37F8E1372FB1}" dt="2020-02-14T15:56:36.260" v="4617" actId="1076"/>
          <ac:picMkLst>
            <pc:docMk/>
            <pc:sldMk cId="519319352" sldId="299"/>
            <ac:picMk id="8" creationId="{259DAF8A-34CE-4FC9-9F66-E501A57154D1}"/>
          </ac:picMkLst>
        </pc:picChg>
        <pc:picChg chg="del">
          <ac:chgData name="Greg Norris" userId="7333b3d1-3755-4fb2-b901-2861743b070c" providerId="ADAL" clId="{D150DDFC-9522-4B45-AB10-37F8E1372FB1}" dt="2020-02-14T15:56:31.411" v="4616" actId="478"/>
          <ac:picMkLst>
            <pc:docMk/>
            <pc:sldMk cId="519319352" sldId="299"/>
            <ac:picMk id="10" creationId="{FCE797E5-0D19-4562-8EF7-1166D24A8F84}"/>
          </ac:picMkLst>
        </pc:picChg>
        <pc:picChg chg="add mod">
          <ac:chgData name="Greg Norris" userId="7333b3d1-3755-4fb2-b901-2861743b070c" providerId="ADAL" clId="{D150DDFC-9522-4B45-AB10-37F8E1372FB1}" dt="2020-02-14T15:57:59.205" v="4687" actId="1036"/>
          <ac:picMkLst>
            <pc:docMk/>
            <pc:sldMk cId="519319352" sldId="299"/>
            <ac:picMk id="11" creationId="{143F48AC-3FFD-45D6-BBA7-7C37C3655F4D}"/>
          </ac:picMkLst>
        </pc:picChg>
        <pc:picChg chg="del">
          <ac:chgData name="Greg Norris" userId="7333b3d1-3755-4fb2-b901-2861743b070c" providerId="ADAL" clId="{D150DDFC-9522-4B45-AB10-37F8E1372FB1}" dt="2020-02-14T15:56:41.036" v="4618" actId="478"/>
          <ac:picMkLst>
            <pc:docMk/>
            <pc:sldMk cId="519319352" sldId="299"/>
            <ac:picMk id="13" creationId="{E0510238-5655-4328-B8CB-3F2D4F5A8750}"/>
          </ac:picMkLst>
        </pc:picChg>
      </pc:sldChg>
      <pc:sldChg chg="addSp delSp modSp add ord delAnim modAnim modNotesTx">
        <pc:chgData name="Greg Norris" userId="7333b3d1-3755-4fb2-b901-2861743b070c" providerId="ADAL" clId="{D150DDFC-9522-4B45-AB10-37F8E1372FB1}" dt="2020-02-14T16:22:40.367" v="5412" actId="20577"/>
        <pc:sldMkLst>
          <pc:docMk/>
          <pc:sldMk cId="383345231" sldId="300"/>
        </pc:sldMkLst>
        <pc:spChg chg="mod">
          <ac:chgData name="Greg Norris" userId="7333b3d1-3755-4fb2-b901-2861743b070c" providerId="ADAL" clId="{D150DDFC-9522-4B45-AB10-37F8E1372FB1}" dt="2020-02-14T16:16:28.282" v="5263" actId="1076"/>
          <ac:spMkLst>
            <pc:docMk/>
            <pc:sldMk cId="383345231" sldId="300"/>
            <ac:spMk id="8" creationId="{5AEF3772-9316-43EF-8908-7DC46E320CA4}"/>
          </ac:spMkLst>
        </pc:spChg>
        <pc:picChg chg="add mod">
          <ac:chgData name="Greg Norris" userId="7333b3d1-3755-4fb2-b901-2861743b070c" providerId="ADAL" clId="{D150DDFC-9522-4B45-AB10-37F8E1372FB1}" dt="2020-02-14T16:07:11.427" v="5085" actId="1076"/>
          <ac:picMkLst>
            <pc:docMk/>
            <pc:sldMk cId="383345231" sldId="300"/>
            <ac:picMk id="3" creationId="{EE9D5205-D9F7-4288-BCFD-30C3E70CF360}"/>
          </ac:picMkLst>
        </pc:picChg>
        <pc:picChg chg="del">
          <ac:chgData name="Greg Norris" userId="7333b3d1-3755-4fb2-b901-2861743b070c" providerId="ADAL" clId="{D150DDFC-9522-4B45-AB10-37F8E1372FB1}" dt="2020-02-14T16:06:36.895" v="5079" actId="478"/>
          <ac:picMkLst>
            <pc:docMk/>
            <pc:sldMk cId="383345231" sldId="300"/>
            <ac:picMk id="5" creationId="{11CC2E4C-9D4C-41A1-B553-0B1D0C944702}"/>
          </ac:picMkLst>
        </pc:picChg>
        <pc:picChg chg="del">
          <ac:chgData name="Greg Norris" userId="7333b3d1-3755-4fb2-b901-2861743b070c" providerId="ADAL" clId="{D150DDFC-9522-4B45-AB10-37F8E1372FB1}" dt="2020-02-14T16:17:35.635" v="5264" actId="478"/>
          <ac:picMkLst>
            <pc:docMk/>
            <pc:sldMk cId="383345231" sldId="300"/>
            <ac:picMk id="6" creationId="{0F01C6F9-DDD3-4EFA-8370-E9B50017AC92}"/>
          </ac:picMkLst>
        </pc:picChg>
        <pc:picChg chg="add del mod">
          <ac:chgData name="Greg Norris" userId="7333b3d1-3755-4fb2-b901-2861743b070c" providerId="ADAL" clId="{D150DDFC-9522-4B45-AB10-37F8E1372FB1}" dt="2020-02-14T16:07:30.846" v="5090" actId="478"/>
          <ac:picMkLst>
            <pc:docMk/>
            <pc:sldMk cId="383345231" sldId="300"/>
            <ac:picMk id="10" creationId="{72FA8276-1F75-45BB-A37A-7C3426CA3F01}"/>
          </ac:picMkLst>
        </pc:picChg>
        <pc:picChg chg="add mod">
          <ac:chgData name="Greg Norris" userId="7333b3d1-3755-4fb2-b901-2861743b070c" providerId="ADAL" clId="{D150DDFC-9522-4B45-AB10-37F8E1372FB1}" dt="2020-02-14T16:08:09.072" v="5098" actId="14100"/>
          <ac:picMkLst>
            <pc:docMk/>
            <pc:sldMk cId="383345231" sldId="300"/>
            <ac:picMk id="12" creationId="{6145C692-43E7-43B2-815B-D0EAFD4C6003}"/>
          </ac:picMkLst>
        </pc:picChg>
        <pc:picChg chg="add mod">
          <ac:chgData name="Greg Norris" userId="7333b3d1-3755-4fb2-b901-2861743b070c" providerId="ADAL" clId="{D150DDFC-9522-4B45-AB10-37F8E1372FB1}" dt="2020-02-14T16:20:31.130" v="5269" actId="14100"/>
          <ac:picMkLst>
            <pc:docMk/>
            <pc:sldMk cId="383345231" sldId="300"/>
            <ac:picMk id="13" creationId="{80933604-782C-4BF4-8439-B1CA7535F136}"/>
          </ac:picMkLst>
        </pc:picChg>
      </pc:sldChg>
      <pc:sldChg chg="addSp delSp modSp add ord modNotesTx">
        <pc:chgData name="Greg Norris" userId="7333b3d1-3755-4fb2-b901-2861743b070c" providerId="ADAL" clId="{D150DDFC-9522-4B45-AB10-37F8E1372FB1}" dt="2020-02-14T16:35:43.218" v="5546" actId="20577"/>
        <pc:sldMkLst>
          <pc:docMk/>
          <pc:sldMk cId="2406258950" sldId="301"/>
        </pc:sldMkLst>
        <pc:spChg chg="mod">
          <ac:chgData name="Greg Norris" userId="7333b3d1-3755-4fb2-b901-2861743b070c" providerId="ADAL" clId="{D150DDFC-9522-4B45-AB10-37F8E1372FB1}" dt="2020-02-14T16:34:17.272" v="5491" actId="20577"/>
          <ac:spMkLst>
            <pc:docMk/>
            <pc:sldMk cId="2406258950" sldId="301"/>
            <ac:spMk id="5" creationId="{39E826AD-67BF-4369-9C8C-21039BC8F185}"/>
          </ac:spMkLst>
        </pc:spChg>
        <pc:picChg chg="add del mod">
          <ac:chgData name="Greg Norris" userId="7333b3d1-3755-4fb2-b901-2861743b070c" providerId="ADAL" clId="{D150DDFC-9522-4B45-AB10-37F8E1372FB1}" dt="2020-02-14T16:32:04.441" v="5432" actId="478"/>
          <ac:picMkLst>
            <pc:docMk/>
            <pc:sldMk cId="2406258950" sldId="301"/>
            <ac:picMk id="3" creationId="{CF157D56-95ED-459E-93A9-F4D7B074EBE9}"/>
          </ac:picMkLst>
        </pc:picChg>
        <pc:picChg chg="del">
          <ac:chgData name="Greg Norris" userId="7333b3d1-3755-4fb2-b901-2861743b070c" providerId="ADAL" clId="{D150DDFC-9522-4B45-AB10-37F8E1372FB1}" dt="2020-02-14T16:28:14.779" v="5422" actId="478"/>
          <ac:picMkLst>
            <pc:docMk/>
            <pc:sldMk cId="2406258950" sldId="301"/>
            <ac:picMk id="4" creationId="{DA368843-9146-4332-B82B-2392984DECFE}"/>
          </ac:picMkLst>
        </pc:picChg>
        <pc:picChg chg="add mod">
          <ac:chgData name="Greg Norris" userId="7333b3d1-3755-4fb2-b901-2861743b070c" providerId="ADAL" clId="{D150DDFC-9522-4B45-AB10-37F8E1372FB1}" dt="2020-02-14T16:32:07.477" v="5433" actId="1076"/>
          <ac:picMkLst>
            <pc:docMk/>
            <pc:sldMk cId="2406258950" sldId="301"/>
            <ac:picMk id="7" creationId="{B371D1DD-4CC6-4957-9B83-2486BE45B77B}"/>
          </ac:picMkLst>
        </pc:picChg>
        <pc:picChg chg="del">
          <ac:chgData name="Greg Norris" userId="7333b3d1-3755-4fb2-b901-2861743b070c" providerId="ADAL" clId="{D150DDFC-9522-4B45-AB10-37F8E1372FB1}" dt="2020-02-14T16:32:20.495" v="5434" actId="478"/>
          <ac:picMkLst>
            <pc:docMk/>
            <pc:sldMk cId="2406258950" sldId="301"/>
            <ac:picMk id="8" creationId="{259DAF8A-34CE-4FC9-9F66-E501A57154D1}"/>
          </ac:picMkLst>
        </pc:picChg>
        <pc:picChg chg="add mod">
          <ac:chgData name="Greg Norris" userId="7333b3d1-3755-4fb2-b901-2861743b070c" providerId="ADAL" clId="{D150DDFC-9522-4B45-AB10-37F8E1372FB1}" dt="2020-02-14T16:33:14.635" v="5471" actId="1037"/>
          <ac:picMkLst>
            <pc:docMk/>
            <pc:sldMk cId="2406258950" sldId="301"/>
            <ac:picMk id="10" creationId="{319CB0B8-A97F-4194-BBC2-0D05F6E5E11B}"/>
          </ac:picMkLst>
        </pc:picChg>
        <pc:picChg chg="del">
          <ac:chgData name="Greg Norris" userId="7333b3d1-3755-4fb2-b901-2861743b070c" providerId="ADAL" clId="{D150DDFC-9522-4B45-AB10-37F8E1372FB1}" dt="2020-02-14T16:33:20.151" v="5472" actId="478"/>
          <ac:picMkLst>
            <pc:docMk/>
            <pc:sldMk cId="2406258950" sldId="301"/>
            <ac:picMk id="11" creationId="{143F48AC-3FFD-45D6-BBA7-7C37C3655F4D}"/>
          </ac:picMkLst>
        </pc:picChg>
        <pc:picChg chg="add mod">
          <ac:chgData name="Greg Norris" userId="7333b3d1-3755-4fb2-b901-2861743b070c" providerId="ADAL" clId="{D150DDFC-9522-4B45-AB10-37F8E1372FB1}" dt="2020-02-14T16:34:21.614" v="5492" actId="1076"/>
          <ac:picMkLst>
            <pc:docMk/>
            <pc:sldMk cId="2406258950" sldId="301"/>
            <ac:picMk id="13" creationId="{B67CED9F-C9B6-4848-86F6-8B29324C8834}"/>
          </ac:picMkLst>
        </pc:picChg>
      </pc:sldChg>
      <pc:sldChg chg="addSp delSp modSp add ord delAnim modAnim modNotesTx">
        <pc:chgData name="Greg Norris" userId="7333b3d1-3755-4fb2-b901-2861743b070c" providerId="ADAL" clId="{D150DDFC-9522-4B45-AB10-37F8E1372FB1}" dt="2020-02-14T17:51:35.520" v="7655"/>
        <pc:sldMkLst>
          <pc:docMk/>
          <pc:sldMk cId="2295414813" sldId="302"/>
        </pc:sldMkLst>
        <pc:spChg chg="del">
          <ac:chgData name="Greg Norris" userId="7333b3d1-3755-4fb2-b901-2861743b070c" providerId="ADAL" clId="{D150DDFC-9522-4B45-AB10-37F8E1372FB1}" dt="2020-02-14T16:42:09.536" v="5696" actId="478"/>
          <ac:spMkLst>
            <pc:docMk/>
            <pc:sldMk cId="2295414813" sldId="302"/>
            <ac:spMk id="7" creationId="{D4B3DF2C-E3C9-44D1-9863-A660475AA986}"/>
          </ac:spMkLst>
        </pc:spChg>
        <pc:spChg chg="mod">
          <ac:chgData name="Greg Norris" userId="7333b3d1-3755-4fb2-b901-2861743b070c" providerId="ADAL" clId="{D150DDFC-9522-4B45-AB10-37F8E1372FB1}" dt="2020-02-14T16:45:27.937" v="5831" actId="20577"/>
          <ac:spMkLst>
            <pc:docMk/>
            <pc:sldMk cId="2295414813" sldId="302"/>
            <ac:spMk id="8" creationId="{5AEF3772-9316-43EF-8908-7DC46E320CA4}"/>
          </ac:spMkLst>
        </pc:spChg>
        <pc:picChg chg="del">
          <ac:chgData name="Greg Norris" userId="7333b3d1-3755-4fb2-b901-2861743b070c" providerId="ADAL" clId="{D150DDFC-9522-4B45-AB10-37F8E1372FB1}" dt="2020-02-14T16:38:28.280" v="5551" actId="478"/>
          <ac:picMkLst>
            <pc:docMk/>
            <pc:sldMk cId="2295414813" sldId="302"/>
            <ac:picMk id="3" creationId="{EE9D5205-D9F7-4288-BCFD-30C3E70CF360}"/>
          </ac:picMkLst>
        </pc:picChg>
        <pc:picChg chg="add mod">
          <ac:chgData name="Greg Norris" userId="7333b3d1-3755-4fb2-b901-2861743b070c" providerId="ADAL" clId="{D150DDFC-9522-4B45-AB10-37F8E1372FB1}" dt="2020-02-14T16:42:02.973" v="5695" actId="1076"/>
          <ac:picMkLst>
            <pc:docMk/>
            <pc:sldMk cId="2295414813" sldId="302"/>
            <ac:picMk id="5" creationId="{303F62F1-3BC6-4B4C-9EBB-3CA1D83B1984}"/>
          </ac:picMkLst>
        </pc:picChg>
        <pc:picChg chg="add mod">
          <ac:chgData name="Greg Norris" userId="7333b3d1-3755-4fb2-b901-2861743b070c" providerId="ADAL" clId="{D150DDFC-9522-4B45-AB10-37F8E1372FB1}" dt="2020-02-14T17:51:29.030" v="7653" actId="1076"/>
          <ac:picMkLst>
            <pc:docMk/>
            <pc:sldMk cId="2295414813" sldId="302"/>
            <ac:picMk id="6" creationId="{3D85E5BF-B227-4FBF-BCEF-7C4632C70B53}"/>
          </ac:picMkLst>
        </pc:picChg>
        <pc:picChg chg="del">
          <ac:chgData name="Greg Norris" userId="7333b3d1-3755-4fb2-b901-2861743b070c" providerId="ADAL" clId="{D150DDFC-9522-4B45-AB10-37F8E1372FB1}" dt="2020-02-14T16:38:27.260" v="5550" actId="478"/>
          <ac:picMkLst>
            <pc:docMk/>
            <pc:sldMk cId="2295414813" sldId="302"/>
            <ac:picMk id="12" creationId="{6145C692-43E7-43B2-815B-D0EAFD4C6003}"/>
          </ac:picMkLst>
        </pc:picChg>
        <pc:picChg chg="del">
          <ac:chgData name="Greg Norris" userId="7333b3d1-3755-4fb2-b901-2861743b070c" providerId="ADAL" clId="{D150DDFC-9522-4B45-AB10-37F8E1372FB1}" dt="2020-02-14T16:42:11.360" v="5697" actId="478"/>
          <ac:picMkLst>
            <pc:docMk/>
            <pc:sldMk cId="2295414813" sldId="302"/>
            <ac:picMk id="13" creationId="{80933604-782C-4BF4-8439-B1CA7535F136}"/>
          </ac:picMkLst>
        </pc:picChg>
      </pc:sldChg>
      <pc:sldChg chg="addSp delSp modSp add ord modNotesTx">
        <pc:chgData name="Greg Norris" userId="7333b3d1-3755-4fb2-b901-2861743b070c" providerId="ADAL" clId="{D150DDFC-9522-4B45-AB10-37F8E1372FB1}" dt="2020-02-14T17:52:24.909" v="7656" actId="20577"/>
        <pc:sldMkLst>
          <pc:docMk/>
          <pc:sldMk cId="1083983719" sldId="303"/>
        </pc:sldMkLst>
        <pc:spChg chg="mod">
          <ac:chgData name="Greg Norris" userId="7333b3d1-3755-4fb2-b901-2861743b070c" providerId="ADAL" clId="{D150DDFC-9522-4B45-AB10-37F8E1372FB1}" dt="2020-02-14T17:02:17.577" v="6107" actId="20577"/>
          <ac:spMkLst>
            <pc:docMk/>
            <pc:sldMk cId="1083983719" sldId="303"/>
            <ac:spMk id="5" creationId="{39E826AD-67BF-4369-9C8C-21039BC8F185}"/>
          </ac:spMkLst>
        </pc:spChg>
        <pc:picChg chg="add mod">
          <ac:chgData name="Greg Norris" userId="7333b3d1-3755-4fb2-b901-2861743b070c" providerId="ADAL" clId="{D150DDFC-9522-4B45-AB10-37F8E1372FB1}" dt="2020-02-14T17:00:11.300" v="6005" actId="1076"/>
          <ac:picMkLst>
            <pc:docMk/>
            <pc:sldMk cId="1083983719" sldId="303"/>
            <ac:picMk id="3" creationId="{124F6668-89EF-4DBB-A644-009B5DD5962B}"/>
          </ac:picMkLst>
        </pc:picChg>
        <pc:picChg chg="add mod">
          <ac:chgData name="Greg Norris" userId="7333b3d1-3755-4fb2-b901-2861743b070c" providerId="ADAL" clId="{D150DDFC-9522-4B45-AB10-37F8E1372FB1}" dt="2020-02-14T17:00:53.648" v="6035" actId="1037"/>
          <ac:picMkLst>
            <pc:docMk/>
            <pc:sldMk cId="1083983719" sldId="303"/>
            <ac:picMk id="6" creationId="{220CA38F-0EBE-47B4-A096-55BE22693B12}"/>
          </ac:picMkLst>
        </pc:picChg>
        <pc:picChg chg="del">
          <ac:chgData name="Greg Norris" userId="7333b3d1-3755-4fb2-b901-2861743b070c" providerId="ADAL" clId="{D150DDFC-9522-4B45-AB10-37F8E1372FB1}" dt="2020-02-14T17:00:09.101" v="6004" actId="478"/>
          <ac:picMkLst>
            <pc:docMk/>
            <pc:sldMk cId="1083983719" sldId="303"/>
            <ac:picMk id="7" creationId="{B371D1DD-4CC6-4957-9B83-2486BE45B77B}"/>
          </ac:picMkLst>
        </pc:picChg>
        <pc:picChg chg="add mod">
          <ac:chgData name="Greg Norris" userId="7333b3d1-3755-4fb2-b901-2861743b070c" providerId="ADAL" clId="{D150DDFC-9522-4B45-AB10-37F8E1372FB1}" dt="2020-02-14T17:02:27.502" v="6119" actId="1036"/>
          <ac:picMkLst>
            <pc:docMk/>
            <pc:sldMk cId="1083983719" sldId="303"/>
            <ac:picMk id="9" creationId="{93301D83-1C8E-473B-AD42-E26851C514CA}"/>
          </ac:picMkLst>
        </pc:picChg>
        <pc:picChg chg="del">
          <ac:chgData name="Greg Norris" userId="7333b3d1-3755-4fb2-b901-2861743b070c" providerId="ADAL" clId="{D150DDFC-9522-4B45-AB10-37F8E1372FB1}" dt="2020-02-14T17:00:31.814" v="6012" actId="478"/>
          <ac:picMkLst>
            <pc:docMk/>
            <pc:sldMk cId="1083983719" sldId="303"/>
            <ac:picMk id="10" creationId="{319CB0B8-A97F-4194-BBC2-0D05F6E5E11B}"/>
          </ac:picMkLst>
        </pc:picChg>
        <pc:picChg chg="del">
          <ac:chgData name="Greg Norris" userId="7333b3d1-3755-4fb2-b901-2861743b070c" providerId="ADAL" clId="{D150DDFC-9522-4B45-AB10-37F8E1372FB1}" dt="2020-02-14T17:00:59.105" v="6036" actId="478"/>
          <ac:picMkLst>
            <pc:docMk/>
            <pc:sldMk cId="1083983719" sldId="303"/>
            <ac:picMk id="13" creationId="{B67CED9F-C9B6-4848-86F6-8B29324C8834}"/>
          </ac:picMkLst>
        </pc:picChg>
      </pc:sldChg>
      <pc:sldChg chg="addSp delSp modSp add ord delAnim modAnim modNotesTx">
        <pc:chgData name="Greg Norris" userId="7333b3d1-3755-4fb2-b901-2861743b070c" providerId="ADAL" clId="{D150DDFC-9522-4B45-AB10-37F8E1372FB1}" dt="2020-02-14T17:52:50.827" v="7657" actId="14100"/>
        <pc:sldMkLst>
          <pc:docMk/>
          <pc:sldMk cId="2334420625" sldId="304"/>
        </pc:sldMkLst>
        <pc:spChg chg="mod">
          <ac:chgData name="Greg Norris" userId="7333b3d1-3755-4fb2-b901-2861743b070c" providerId="ADAL" clId="{D150DDFC-9522-4B45-AB10-37F8E1372FB1}" dt="2020-02-14T17:24:55.689" v="7037" actId="1076"/>
          <ac:spMkLst>
            <pc:docMk/>
            <pc:sldMk cId="2334420625" sldId="304"/>
            <ac:spMk id="8" creationId="{5AEF3772-9316-43EF-8908-7DC46E320CA4}"/>
          </ac:spMkLst>
        </pc:spChg>
        <pc:picChg chg="add mod">
          <ac:chgData name="Greg Norris" userId="7333b3d1-3755-4fb2-b901-2861743b070c" providerId="ADAL" clId="{D150DDFC-9522-4B45-AB10-37F8E1372FB1}" dt="2020-02-14T17:24:59.997" v="7038" actId="1076"/>
          <ac:picMkLst>
            <pc:docMk/>
            <pc:sldMk cId="2334420625" sldId="304"/>
            <ac:picMk id="3" creationId="{9403A8FB-F5B5-4852-9804-EB0771752587}"/>
          </ac:picMkLst>
        </pc:picChg>
        <pc:picChg chg="del">
          <ac:chgData name="Greg Norris" userId="7333b3d1-3755-4fb2-b901-2861743b070c" providerId="ADAL" clId="{D150DDFC-9522-4B45-AB10-37F8E1372FB1}" dt="2020-02-14T17:11:38.707" v="6459" actId="478"/>
          <ac:picMkLst>
            <pc:docMk/>
            <pc:sldMk cId="2334420625" sldId="304"/>
            <ac:picMk id="5" creationId="{303F62F1-3BC6-4B4C-9EBB-3CA1D83B1984}"/>
          </ac:picMkLst>
        </pc:picChg>
        <pc:picChg chg="del">
          <ac:chgData name="Greg Norris" userId="7333b3d1-3755-4fb2-b901-2861743b070c" providerId="ADAL" clId="{D150DDFC-9522-4B45-AB10-37F8E1372FB1}" dt="2020-02-14T17:15:48.135" v="6691" actId="478"/>
          <ac:picMkLst>
            <pc:docMk/>
            <pc:sldMk cId="2334420625" sldId="304"/>
            <ac:picMk id="6" creationId="{3D85E5BF-B227-4FBF-BCEF-7C4632C70B53}"/>
          </ac:picMkLst>
        </pc:picChg>
        <pc:picChg chg="add mod">
          <ac:chgData name="Greg Norris" userId="7333b3d1-3755-4fb2-b901-2861743b070c" providerId="ADAL" clId="{D150DDFC-9522-4B45-AB10-37F8E1372FB1}" dt="2020-02-14T17:52:50.827" v="7657" actId="14100"/>
          <ac:picMkLst>
            <pc:docMk/>
            <pc:sldMk cId="2334420625" sldId="304"/>
            <ac:picMk id="7" creationId="{2367F88F-7DEA-463D-8D7E-5E2121E02E4D}"/>
          </ac:picMkLst>
        </pc:picChg>
      </pc:sldChg>
      <pc:sldChg chg="addSp delSp modSp add delAnim modAnim modNotesTx">
        <pc:chgData name="Greg Norris" userId="7333b3d1-3755-4fb2-b901-2861743b070c" providerId="ADAL" clId="{D150DDFC-9522-4B45-AB10-37F8E1372FB1}" dt="2020-02-14T17:53:31.438" v="7660" actId="20577"/>
        <pc:sldMkLst>
          <pc:docMk/>
          <pc:sldMk cId="2684573211" sldId="305"/>
        </pc:sldMkLst>
        <pc:spChg chg="mod">
          <ac:chgData name="Greg Norris" userId="7333b3d1-3755-4fb2-b901-2861743b070c" providerId="ADAL" clId="{D150DDFC-9522-4B45-AB10-37F8E1372FB1}" dt="2020-02-14T17:38:14.740" v="7361" actId="1076"/>
          <ac:spMkLst>
            <pc:docMk/>
            <pc:sldMk cId="2684573211" sldId="305"/>
            <ac:spMk id="8" creationId="{5AEF3772-9316-43EF-8908-7DC46E320CA4}"/>
          </ac:spMkLst>
        </pc:spChg>
        <pc:picChg chg="del">
          <ac:chgData name="Greg Norris" userId="7333b3d1-3755-4fb2-b901-2861743b070c" providerId="ADAL" clId="{D150DDFC-9522-4B45-AB10-37F8E1372FB1}" dt="2020-02-14T17:33:35.054" v="7086" actId="478"/>
          <ac:picMkLst>
            <pc:docMk/>
            <pc:sldMk cId="2684573211" sldId="305"/>
            <ac:picMk id="3" creationId="{9403A8FB-F5B5-4852-9804-EB0771752587}"/>
          </ac:picMkLst>
        </pc:picChg>
        <pc:picChg chg="add mod">
          <ac:chgData name="Greg Norris" userId="7333b3d1-3755-4fb2-b901-2861743b070c" providerId="ADAL" clId="{D150DDFC-9522-4B45-AB10-37F8E1372FB1}" dt="2020-02-14T17:34:43.265" v="7099" actId="1076"/>
          <ac:picMkLst>
            <pc:docMk/>
            <pc:sldMk cId="2684573211" sldId="305"/>
            <ac:picMk id="5" creationId="{739F0C1B-C628-4782-A179-AA16185061EA}"/>
          </ac:picMkLst>
        </pc:picChg>
        <pc:picChg chg="del">
          <ac:chgData name="Greg Norris" userId="7333b3d1-3755-4fb2-b901-2861743b070c" providerId="ADAL" clId="{D150DDFC-9522-4B45-AB10-37F8E1372FB1}" dt="2020-02-14T17:41:53.323" v="7533" actId="478"/>
          <ac:picMkLst>
            <pc:docMk/>
            <pc:sldMk cId="2684573211" sldId="305"/>
            <ac:picMk id="7" creationId="{2367F88F-7DEA-463D-8D7E-5E2121E02E4D}"/>
          </ac:picMkLst>
        </pc:picChg>
        <pc:picChg chg="add mod">
          <ac:chgData name="Greg Norris" userId="7333b3d1-3755-4fb2-b901-2861743b070c" providerId="ADAL" clId="{D150DDFC-9522-4B45-AB10-37F8E1372FB1}" dt="2020-02-14T17:34:51.248" v="7101" actId="14100"/>
          <ac:picMkLst>
            <pc:docMk/>
            <pc:sldMk cId="2684573211" sldId="305"/>
            <ac:picMk id="9" creationId="{D560E192-7DE7-4368-B541-69842D5B2813}"/>
          </ac:picMkLst>
        </pc:picChg>
        <pc:picChg chg="add mod">
          <ac:chgData name="Greg Norris" userId="7333b3d1-3755-4fb2-b901-2861743b070c" providerId="ADAL" clId="{D150DDFC-9522-4B45-AB10-37F8E1372FB1}" dt="2020-02-14T17:42:16.540" v="7536" actId="14100"/>
          <ac:picMkLst>
            <pc:docMk/>
            <pc:sldMk cId="2684573211" sldId="305"/>
            <ac:picMk id="10" creationId="{B3BEADB1-3541-48F4-947C-4A2E24D9B67F}"/>
          </ac:picMkLst>
        </pc:picChg>
      </pc:sldChg>
      <pc:sldChg chg="add ord">
        <pc:chgData name="Greg Norris" userId="7333b3d1-3755-4fb2-b901-2861743b070c" providerId="ADAL" clId="{D150DDFC-9522-4B45-AB10-37F8E1372FB1}" dt="2020-02-18T13:18:34.571" v="8117"/>
        <pc:sldMkLst>
          <pc:docMk/>
          <pc:sldMk cId="163532043" sldId="306"/>
        </pc:sldMkLst>
      </pc:sldChg>
      <pc:sldChg chg="add modNotesTx">
        <pc:chgData name="Greg Norris" userId="7333b3d1-3755-4fb2-b901-2861743b070c" providerId="ADAL" clId="{D150DDFC-9522-4B45-AB10-37F8E1372FB1}" dt="2020-02-18T13:56:59.793" v="8119" actId="6549"/>
        <pc:sldMkLst>
          <pc:docMk/>
          <pc:sldMk cId="1412904116" sldId="307"/>
        </pc:sldMkLst>
      </pc:sldChg>
      <pc:sldChg chg="addSp delSp modSp add ord delAnim modAnim">
        <pc:chgData name="Greg Norris" userId="7333b3d1-3755-4fb2-b901-2861743b070c" providerId="ADAL" clId="{D150DDFC-9522-4B45-AB10-37F8E1372FB1}" dt="2020-02-19T13:21:42.138" v="8135"/>
        <pc:sldMkLst>
          <pc:docMk/>
          <pc:sldMk cId="4207413221" sldId="308"/>
        </pc:sldMkLst>
        <pc:picChg chg="add mod">
          <ac:chgData name="Greg Norris" userId="7333b3d1-3755-4fb2-b901-2861743b070c" providerId="ADAL" clId="{D150DDFC-9522-4B45-AB10-37F8E1372FB1}" dt="2020-02-19T13:20:53.494" v="8127" actId="1076"/>
          <ac:picMkLst>
            <pc:docMk/>
            <pc:sldMk cId="4207413221" sldId="308"/>
            <ac:picMk id="3" creationId="{805A3210-2967-4E65-AB7D-472EFA6D0B6A}"/>
          </ac:picMkLst>
        </pc:picChg>
        <pc:picChg chg="del">
          <ac:chgData name="Greg Norris" userId="7333b3d1-3755-4fb2-b901-2861743b070c" providerId="ADAL" clId="{D150DDFC-9522-4B45-AB10-37F8E1372FB1}" dt="2020-02-19T13:20:34.353" v="8124" actId="478"/>
          <ac:picMkLst>
            <pc:docMk/>
            <pc:sldMk cId="4207413221" sldId="308"/>
            <ac:picMk id="8" creationId="{5C59603E-0B93-4A6C-8E2C-ABED641AA5F2}"/>
          </ac:picMkLst>
        </pc:picChg>
        <pc:picChg chg="add mod">
          <ac:chgData name="Greg Norris" userId="7333b3d1-3755-4fb2-b901-2861743b070c" providerId="ADAL" clId="{D150DDFC-9522-4B45-AB10-37F8E1372FB1}" dt="2020-02-19T13:21:36.989" v="8133" actId="1076"/>
          <ac:picMkLst>
            <pc:docMk/>
            <pc:sldMk cId="4207413221" sldId="308"/>
            <ac:picMk id="10" creationId="{6F20494F-E58B-46BC-818B-A5CBF74DB228}"/>
          </ac:picMkLst>
        </pc:picChg>
        <pc:picChg chg="del">
          <ac:chgData name="Greg Norris" userId="7333b3d1-3755-4fb2-b901-2861743b070c" providerId="ADAL" clId="{D150DDFC-9522-4B45-AB10-37F8E1372FB1}" dt="2020-02-19T13:20:33.356" v="8123" actId="478"/>
          <ac:picMkLst>
            <pc:docMk/>
            <pc:sldMk cId="4207413221" sldId="308"/>
            <ac:picMk id="13" creationId="{2584B390-685E-4400-86E8-7916AD6F70E2}"/>
          </ac:picMkLst>
        </pc:picChg>
      </pc:sldChg>
      <pc:sldChg chg="addSp delSp modSp add delAnim modAnim">
        <pc:chgData name="Greg Norris" userId="7333b3d1-3755-4fb2-b901-2861743b070c" providerId="ADAL" clId="{D150DDFC-9522-4B45-AB10-37F8E1372FB1}" dt="2020-02-19T13:23:25.045" v="8150"/>
        <pc:sldMkLst>
          <pc:docMk/>
          <pc:sldMk cId="2686903258" sldId="309"/>
        </pc:sldMkLst>
        <pc:picChg chg="del">
          <ac:chgData name="Greg Norris" userId="7333b3d1-3755-4fb2-b901-2861743b070c" providerId="ADAL" clId="{D150DDFC-9522-4B45-AB10-37F8E1372FB1}" dt="2020-02-19T13:21:54.872" v="8137" actId="478"/>
          <ac:picMkLst>
            <pc:docMk/>
            <pc:sldMk cId="2686903258" sldId="309"/>
            <ac:picMk id="3" creationId="{805A3210-2967-4E65-AB7D-472EFA6D0B6A}"/>
          </ac:picMkLst>
        </pc:picChg>
        <pc:picChg chg="add del mod">
          <ac:chgData name="Greg Norris" userId="7333b3d1-3755-4fb2-b901-2861743b070c" providerId="ADAL" clId="{D150DDFC-9522-4B45-AB10-37F8E1372FB1}" dt="2020-02-19T13:22:09.730" v="8139" actId="478"/>
          <ac:picMkLst>
            <pc:docMk/>
            <pc:sldMk cId="2686903258" sldId="309"/>
            <ac:picMk id="8" creationId="{2C4D696A-4C18-4DEC-9055-F5CE40BD73CC}"/>
          </ac:picMkLst>
        </pc:picChg>
        <pc:picChg chg="del">
          <ac:chgData name="Greg Norris" userId="7333b3d1-3755-4fb2-b901-2861743b070c" providerId="ADAL" clId="{D150DDFC-9522-4B45-AB10-37F8E1372FB1}" dt="2020-02-19T13:22:37.019" v="8144" actId="478"/>
          <ac:picMkLst>
            <pc:docMk/>
            <pc:sldMk cId="2686903258" sldId="309"/>
            <ac:picMk id="10" creationId="{6F20494F-E58B-46BC-818B-A5CBF74DB228}"/>
          </ac:picMkLst>
        </pc:picChg>
        <pc:picChg chg="add mod">
          <ac:chgData name="Greg Norris" userId="7333b3d1-3755-4fb2-b901-2861743b070c" providerId="ADAL" clId="{D150DDFC-9522-4B45-AB10-37F8E1372FB1}" dt="2020-02-19T13:22:34.073" v="8143" actId="1076"/>
          <ac:picMkLst>
            <pc:docMk/>
            <pc:sldMk cId="2686903258" sldId="309"/>
            <ac:picMk id="12" creationId="{F13EE50E-C1F5-4D36-917A-D16388C2FC27}"/>
          </ac:picMkLst>
        </pc:picChg>
        <pc:picChg chg="add mod">
          <ac:chgData name="Greg Norris" userId="7333b3d1-3755-4fb2-b901-2861743b070c" providerId="ADAL" clId="{D150DDFC-9522-4B45-AB10-37F8E1372FB1}" dt="2020-02-19T13:23:19.065" v="8148" actId="1076"/>
          <ac:picMkLst>
            <pc:docMk/>
            <pc:sldMk cId="2686903258" sldId="309"/>
            <ac:picMk id="14" creationId="{F8C6E49E-D696-4307-AE21-0B4096828DCA}"/>
          </ac:picMkLst>
        </pc:picChg>
      </pc:sldChg>
      <pc:sldChg chg="addSp delSp modSp add delAnim modAnim">
        <pc:chgData name="Greg Norris" userId="7333b3d1-3755-4fb2-b901-2861743b070c" providerId="ADAL" clId="{D150DDFC-9522-4B45-AB10-37F8E1372FB1}" dt="2020-02-19T13:27:32.417" v="8167"/>
        <pc:sldMkLst>
          <pc:docMk/>
          <pc:sldMk cId="1275535132" sldId="310"/>
        </pc:sldMkLst>
        <pc:picChg chg="add mod">
          <ac:chgData name="Greg Norris" userId="7333b3d1-3755-4fb2-b901-2861743b070c" providerId="ADAL" clId="{D150DDFC-9522-4B45-AB10-37F8E1372FB1}" dt="2020-02-19T13:26:52.085" v="8157" actId="1076"/>
          <ac:picMkLst>
            <pc:docMk/>
            <pc:sldMk cId="1275535132" sldId="310"/>
            <ac:picMk id="3" creationId="{336EEAC7-D3FA-4B8B-AD26-02B6BA5933D7}"/>
          </ac:picMkLst>
        </pc:picChg>
        <pc:picChg chg="del">
          <ac:chgData name="Greg Norris" userId="7333b3d1-3755-4fb2-b901-2861743b070c" providerId="ADAL" clId="{D150DDFC-9522-4B45-AB10-37F8E1372FB1}" dt="2020-02-19T13:26:32.406" v="8152" actId="478"/>
          <ac:picMkLst>
            <pc:docMk/>
            <pc:sldMk cId="1275535132" sldId="310"/>
            <ac:picMk id="8" creationId="{5C59603E-0B93-4A6C-8E2C-ABED641AA5F2}"/>
          </ac:picMkLst>
        </pc:picChg>
        <pc:picChg chg="add mod">
          <ac:chgData name="Greg Norris" userId="7333b3d1-3755-4fb2-b901-2861743b070c" providerId="ADAL" clId="{D150DDFC-9522-4B45-AB10-37F8E1372FB1}" dt="2020-02-19T13:27:27.289" v="8165" actId="1076"/>
          <ac:picMkLst>
            <pc:docMk/>
            <pc:sldMk cId="1275535132" sldId="310"/>
            <ac:picMk id="10" creationId="{9F782A2B-CBEE-41F1-A076-7DF2AC10977A}"/>
          </ac:picMkLst>
        </pc:picChg>
        <pc:picChg chg="del">
          <ac:chgData name="Greg Norris" userId="7333b3d1-3755-4fb2-b901-2861743b070c" providerId="ADAL" clId="{D150DDFC-9522-4B45-AB10-37F8E1372FB1}" dt="2020-02-19T13:26:54.620" v="8158" actId="478"/>
          <ac:picMkLst>
            <pc:docMk/>
            <pc:sldMk cId="1275535132" sldId="310"/>
            <ac:picMk id="13" creationId="{2584B390-685E-4400-86E8-7916AD6F70E2}"/>
          </ac:picMkLst>
        </pc:picChg>
      </pc:sldChg>
    </pc:docChg>
  </pc:docChgLst>
  <pc:docChgLst>
    <pc:chgData name="Greg Norris" userId="S::greg.norris@ghielectronics.com::7333b3d1-3755-4fb2-b901-2861743b070c" providerId="AD" clId="Web-{61DEB0BF-9748-FDA4-CD71-E878AA6737FD}"/>
    <pc:docChg chg="modSld">
      <pc:chgData name="Greg Norris" userId="S::greg.norris@ghielectronics.com::7333b3d1-3755-4fb2-b901-2861743b070c" providerId="AD" clId="Web-{61DEB0BF-9748-FDA4-CD71-E878AA6737FD}" dt="2020-02-15T06:23:35.878" v="33" actId="20577"/>
      <pc:docMkLst>
        <pc:docMk/>
      </pc:docMkLst>
      <pc:sldChg chg="modSp">
        <pc:chgData name="Greg Norris" userId="S::greg.norris@ghielectronics.com::7333b3d1-3755-4fb2-b901-2861743b070c" providerId="AD" clId="Web-{61DEB0BF-9748-FDA4-CD71-E878AA6737FD}" dt="2020-02-15T06:17:54.631" v="6" actId="20577"/>
        <pc:sldMkLst>
          <pc:docMk/>
          <pc:sldMk cId="2673759424" sldId="280"/>
        </pc:sldMkLst>
        <pc:spChg chg="mod">
          <ac:chgData name="Greg Norris" userId="S::greg.norris@ghielectronics.com::7333b3d1-3755-4fb2-b901-2861743b070c" providerId="AD" clId="Web-{61DEB0BF-9748-FDA4-CD71-E878AA6737FD}" dt="2020-02-15T06:17:54.631" v="6" actId="20577"/>
          <ac:spMkLst>
            <pc:docMk/>
            <pc:sldMk cId="2673759424" sldId="280"/>
            <ac:spMk id="9" creationId="{E9AA18B8-A265-40B8-B3A9-7090ECEC0C37}"/>
          </ac:spMkLst>
        </pc:spChg>
      </pc:sldChg>
      <pc:sldChg chg="modSp">
        <pc:chgData name="Greg Norris" userId="S::greg.norris@ghielectronics.com::7333b3d1-3755-4fb2-b901-2861743b070c" providerId="AD" clId="Web-{61DEB0BF-9748-FDA4-CD71-E878AA6737FD}" dt="2020-02-15T06:19:11.931" v="19" actId="20577"/>
        <pc:sldMkLst>
          <pc:docMk/>
          <pc:sldMk cId="3356114567" sldId="283"/>
        </pc:sldMkLst>
        <pc:spChg chg="mod">
          <ac:chgData name="Greg Norris" userId="S::greg.norris@ghielectronics.com::7333b3d1-3755-4fb2-b901-2861743b070c" providerId="AD" clId="Web-{61DEB0BF-9748-FDA4-CD71-E878AA6737FD}" dt="2020-02-15T06:19:11.931" v="19" actId="20577"/>
          <ac:spMkLst>
            <pc:docMk/>
            <pc:sldMk cId="3356114567" sldId="283"/>
            <ac:spMk id="8" creationId="{5AEF3772-9316-43EF-8908-7DC46E320CA4}"/>
          </ac:spMkLst>
        </pc:spChg>
      </pc:sldChg>
      <pc:sldChg chg="modSp">
        <pc:chgData name="Greg Norris" userId="S::greg.norris@ghielectronics.com::7333b3d1-3755-4fb2-b901-2861743b070c" providerId="AD" clId="Web-{61DEB0BF-9748-FDA4-CD71-E878AA6737FD}" dt="2020-02-15T06:19:18.588" v="21" actId="20577"/>
        <pc:sldMkLst>
          <pc:docMk/>
          <pc:sldMk cId="3377080525" sldId="293"/>
        </pc:sldMkLst>
        <pc:spChg chg="mod">
          <ac:chgData name="Greg Norris" userId="S::greg.norris@ghielectronics.com::7333b3d1-3755-4fb2-b901-2861743b070c" providerId="AD" clId="Web-{61DEB0BF-9748-FDA4-CD71-E878AA6737FD}" dt="2020-02-15T06:19:18.588" v="21" actId="20577"/>
          <ac:spMkLst>
            <pc:docMk/>
            <pc:sldMk cId="3377080525" sldId="293"/>
            <ac:spMk id="5" creationId="{39E826AD-67BF-4369-9C8C-21039BC8F185}"/>
          </ac:spMkLst>
        </pc:spChg>
      </pc:sldChg>
      <pc:sldChg chg="modSp">
        <pc:chgData name="Greg Norris" userId="S::greg.norris@ghielectronics.com::7333b3d1-3755-4fb2-b901-2861743b070c" providerId="AD" clId="Web-{61DEB0BF-9748-FDA4-CD71-E878AA6737FD}" dt="2020-02-15T06:19:38.760" v="26" actId="20577"/>
        <pc:sldMkLst>
          <pc:docMk/>
          <pc:sldMk cId="2263471068" sldId="294"/>
        </pc:sldMkLst>
        <pc:spChg chg="mod">
          <ac:chgData name="Greg Norris" userId="S::greg.norris@ghielectronics.com::7333b3d1-3755-4fb2-b901-2861743b070c" providerId="AD" clId="Web-{61DEB0BF-9748-FDA4-CD71-E878AA6737FD}" dt="2020-02-15T06:19:38.760" v="26" actId="20577"/>
          <ac:spMkLst>
            <pc:docMk/>
            <pc:sldMk cId="2263471068" sldId="294"/>
            <ac:spMk id="8" creationId="{5AEF3772-9316-43EF-8908-7DC46E320CA4}"/>
          </ac:spMkLst>
        </pc:spChg>
      </pc:sldChg>
      <pc:sldChg chg="modSp">
        <pc:chgData name="Greg Norris" userId="S::greg.norris@ghielectronics.com::7333b3d1-3755-4fb2-b901-2861743b070c" providerId="AD" clId="Web-{61DEB0BF-9748-FDA4-CD71-E878AA6737FD}" dt="2020-02-15T06:18:51.149" v="12" actId="1076"/>
        <pc:sldMkLst>
          <pc:docMk/>
          <pc:sldMk cId="519319352" sldId="299"/>
        </pc:sldMkLst>
        <pc:spChg chg="mod">
          <ac:chgData name="Greg Norris" userId="S::greg.norris@ghielectronics.com::7333b3d1-3755-4fb2-b901-2861743b070c" providerId="AD" clId="Web-{61DEB0BF-9748-FDA4-CD71-E878AA6737FD}" dt="2020-02-15T06:18:46.430" v="9" actId="20577"/>
          <ac:spMkLst>
            <pc:docMk/>
            <pc:sldMk cId="519319352" sldId="299"/>
            <ac:spMk id="5" creationId="{39E826AD-67BF-4369-9C8C-21039BC8F185}"/>
          </ac:spMkLst>
        </pc:spChg>
        <pc:picChg chg="mod">
          <ac:chgData name="Greg Norris" userId="S::greg.norris@ghielectronics.com::7333b3d1-3755-4fb2-b901-2861743b070c" providerId="AD" clId="Web-{61DEB0BF-9748-FDA4-CD71-E878AA6737FD}" dt="2020-02-15T06:18:51.149" v="12" actId="1076"/>
          <ac:picMkLst>
            <pc:docMk/>
            <pc:sldMk cId="519319352" sldId="299"/>
            <ac:picMk id="11" creationId="{143F48AC-3FFD-45D6-BBA7-7C37C3655F4D}"/>
          </ac:picMkLst>
        </pc:picChg>
      </pc:sldChg>
      <pc:sldChg chg="modSp">
        <pc:chgData name="Greg Norris" userId="S::greg.norris@ghielectronics.com::7333b3d1-3755-4fb2-b901-2861743b070c" providerId="AD" clId="Web-{61DEB0BF-9748-FDA4-CD71-E878AA6737FD}" dt="2020-02-15T06:17:27.005" v="4" actId="20577"/>
        <pc:sldMkLst>
          <pc:docMk/>
          <pc:sldMk cId="383345231" sldId="300"/>
        </pc:sldMkLst>
        <pc:spChg chg="mod">
          <ac:chgData name="Greg Norris" userId="S::greg.norris@ghielectronics.com::7333b3d1-3755-4fb2-b901-2861743b070c" providerId="AD" clId="Web-{61DEB0BF-9748-FDA4-CD71-E878AA6737FD}" dt="2020-02-15T06:17:27.005" v="4" actId="20577"/>
          <ac:spMkLst>
            <pc:docMk/>
            <pc:sldMk cId="383345231" sldId="300"/>
            <ac:spMk id="8" creationId="{5AEF3772-9316-43EF-8908-7DC46E320CA4}"/>
          </ac:spMkLst>
        </pc:spChg>
      </pc:sldChg>
      <pc:sldChg chg="modSp">
        <pc:chgData name="Greg Norris" userId="S::greg.norris@ghielectronics.com::7333b3d1-3755-4fb2-b901-2861743b070c" providerId="AD" clId="Web-{61DEB0BF-9748-FDA4-CD71-E878AA6737FD}" dt="2020-02-15T06:23:35.878" v="32" actId="20577"/>
        <pc:sldMkLst>
          <pc:docMk/>
          <pc:sldMk cId="2334420625" sldId="304"/>
        </pc:sldMkLst>
        <pc:spChg chg="mod">
          <ac:chgData name="Greg Norris" userId="S::greg.norris@ghielectronics.com::7333b3d1-3755-4fb2-b901-2861743b070c" providerId="AD" clId="Web-{61DEB0BF-9748-FDA4-CD71-E878AA6737FD}" dt="2020-02-15T06:23:35.878" v="32" actId="20577"/>
          <ac:spMkLst>
            <pc:docMk/>
            <pc:sldMk cId="2334420625" sldId="304"/>
            <ac:spMk id="8" creationId="{5AEF3772-9316-43EF-8908-7DC46E320CA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B5B00-104C-4EC5-BB87-E6B8248C4DCF}" type="datetimeFigureOut">
              <a:rPr lang="en-US"/>
              <a:t>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03CC4-89E2-4842-92DB-04822CB5D687}" type="slidenum">
              <a:rPr lang="en-US"/>
              <a:t>‹#›</a:t>
            </a:fld>
            <a:endParaRPr lang="en-US"/>
          </a:p>
        </p:txBody>
      </p:sp>
    </p:spTree>
    <p:extLst>
      <p:ext uri="{BB962C8B-B14F-4D97-AF65-F5344CB8AC3E}">
        <p14:creationId xmlns:p14="http://schemas.microsoft.com/office/powerpoint/2010/main" val="25039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we’ll add more elements to our Space Shooter game. </a:t>
            </a:r>
          </a:p>
        </p:txBody>
      </p:sp>
      <p:sp>
        <p:nvSpPr>
          <p:cNvPr id="4" name="Slide Number Placeholder 3"/>
          <p:cNvSpPr>
            <a:spLocks noGrp="1"/>
          </p:cNvSpPr>
          <p:nvPr>
            <p:ph type="sldNum" sz="quarter" idx="5"/>
          </p:nvPr>
        </p:nvSpPr>
        <p:spPr/>
        <p:txBody>
          <a:bodyPr/>
          <a:lstStyle/>
          <a:p>
            <a:fld id="{16A03CC4-89E2-4842-92DB-04822CB5D687}" type="slidenum">
              <a:rPr lang="en-US" smtClean="0"/>
              <a:t>1</a:t>
            </a:fld>
            <a:endParaRPr lang="en-US"/>
          </a:p>
        </p:txBody>
      </p:sp>
    </p:spTree>
    <p:extLst>
      <p:ext uri="{BB962C8B-B14F-4D97-AF65-F5344CB8AC3E}">
        <p14:creationId xmlns:p14="http://schemas.microsoft.com/office/powerpoint/2010/main" val="45863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only the first step. You may have noticed that when the ‘asteroid’ hits the ‘ship’ nothing happens. That’s because we only created the lives. We need to take away a life every time the ‘asteroid’ hits our ‘ship’. Where do you think we would add the block that takes away a life?</a:t>
            </a:r>
          </a:p>
        </p:txBody>
      </p:sp>
      <p:sp>
        <p:nvSpPr>
          <p:cNvPr id="4" name="Slide Number Placeholder 3"/>
          <p:cNvSpPr>
            <a:spLocks noGrp="1"/>
          </p:cNvSpPr>
          <p:nvPr>
            <p:ph type="sldNum" sz="quarter" idx="5"/>
          </p:nvPr>
        </p:nvSpPr>
        <p:spPr/>
        <p:txBody>
          <a:bodyPr/>
          <a:lstStyle/>
          <a:p>
            <a:fld id="{16A03CC4-89E2-4842-92DB-04822CB5D687}" type="slidenum">
              <a:rPr lang="en-US" smtClean="0"/>
              <a:t>10</a:t>
            </a:fld>
            <a:endParaRPr lang="en-US"/>
          </a:p>
        </p:txBody>
      </p:sp>
    </p:spTree>
    <p:extLst>
      <p:ext uri="{BB962C8B-B14F-4D97-AF65-F5344CB8AC3E}">
        <p14:creationId xmlns:p14="http://schemas.microsoft.com/office/powerpoint/2010/main" val="1053700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Grab the ‘</a:t>
            </a:r>
            <a:r>
              <a:rPr lang="en-US" b="1" dirty="0"/>
              <a:t>change life by -1</a:t>
            </a:r>
            <a:r>
              <a:rPr lang="en-US" dirty="0"/>
              <a:t>’ block. You can find it under ‘Info’ in the menu.  Drag it into the ‘</a:t>
            </a:r>
            <a:r>
              <a:rPr lang="en-US" b="1" dirty="0"/>
              <a:t>on sprite of kind Player overlaps </a:t>
            </a:r>
            <a:r>
              <a:rPr lang="en-US" b="1" dirty="0" err="1"/>
              <a:t>otherSprite</a:t>
            </a:r>
            <a:r>
              <a:rPr lang="en-US" b="1" dirty="0"/>
              <a:t> of kind Enemy</a:t>
            </a:r>
            <a:r>
              <a:rPr lang="en-US" dirty="0"/>
              <a:t>’ block.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A03CC4-89E2-4842-92DB-04822CB5D6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924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confuse this with the other overlap block in our project. Which looks for overlaps between a ‘Projectile’ and an ‘Enemy’. We want the one that checks for overlap between the ‘Player’ and an ‘Enemy’. We now have the elements of a complete game. Let’s add some effects to make it COOL!!</a:t>
            </a:r>
          </a:p>
        </p:txBody>
      </p:sp>
      <p:sp>
        <p:nvSpPr>
          <p:cNvPr id="4" name="Slide Number Placeholder 3"/>
          <p:cNvSpPr>
            <a:spLocks noGrp="1"/>
          </p:cNvSpPr>
          <p:nvPr>
            <p:ph type="sldNum" sz="quarter" idx="5"/>
          </p:nvPr>
        </p:nvSpPr>
        <p:spPr/>
        <p:txBody>
          <a:bodyPr/>
          <a:lstStyle/>
          <a:p>
            <a:fld id="{16A03CC4-89E2-4842-92DB-04822CB5D687}" type="slidenum">
              <a:rPr lang="en-US" smtClean="0"/>
              <a:t>12</a:t>
            </a:fld>
            <a:endParaRPr lang="en-US"/>
          </a:p>
        </p:txBody>
      </p:sp>
    </p:spTree>
    <p:extLst>
      <p:ext uri="{BB962C8B-B14F-4D97-AF65-F5344CB8AC3E}">
        <p14:creationId xmlns:p14="http://schemas.microsoft.com/office/powerpoint/2010/main" val="2401824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Grab the ‘</a:t>
            </a:r>
            <a:r>
              <a:rPr lang="en-US" b="1" dirty="0"/>
              <a:t>start screen confetti effect</a:t>
            </a:r>
            <a:r>
              <a:rPr lang="en-US" dirty="0"/>
              <a:t>’ block. You can find it under ‘Scene’ in the menu.  Drag it into the ‘</a:t>
            </a:r>
            <a:r>
              <a:rPr lang="en-US" b="1" dirty="0"/>
              <a:t>on start</a:t>
            </a:r>
            <a:r>
              <a:rPr lang="en-US" dirty="0"/>
              <a:t>’ block.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A03CC4-89E2-4842-92DB-04822CB5D6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71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 parameter in the block to ‘star field’ by clicking on the down arrow. Now when our game starts a star field background is generated. This simple effects makes our game feel like we’re flying through space. Let’s add another EFFECT to the game. </a:t>
            </a:r>
          </a:p>
        </p:txBody>
      </p:sp>
      <p:sp>
        <p:nvSpPr>
          <p:cNvPr id="4" name="Slide Number Placeholder 3"/>
          <p:cNvSpPr>
            <a:spLocks noGrp="1"/>
          </p:cNvSpPr>
          <p:nvPr>
            <p:ph type="sldNum" sz="quarter" idx="5"/>
          </p:nvPr>
        </p:nvSpPr>
        <p:spPr/>
        <p:txBody>
          <a:bodyPr/>
          <a:lstStyle/>
          <a:p>
            <a:fld id="{16A03CC4-89E2-4842-92DB-04822CB5D687}" type="slidenum">
              <a:rPr lang="en-US" smtClean="0"/>
              <a:t>14</a:t>
            </a:fld>
            <a:endParaRPr lang="en-US"/>
          </a:p>
        </p:txBody>
      </p:sp>
    </p:spTree>
    <p:extLst>
      <p:ext uri="{BB962C8B-B14F-4D97-AF65-F5344CB8AC3E}">
        <p14:creationId xmlns:p14="http://schemas.microsoft.com/office/powerpoint/2010/main" val="1860638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shake the camera when ever an ‘asteroid’ hits our ‘ship’. To do this we need to grab the ‘</a:t>
            </a:r>
            <a:r>
              <a:rPr lang="en-US" b="1" dirty="0"/>
              <a:t>camera shake by 4 pixels for 500 </a:t>
            </a:r>
            <a:r>
              <a:rPr lang="en-US" b="1" dirty="0" err="1"/>
              <a:t>ms</a:t>
            </a:r>
            <a:r>
              <a:rPr lang="en-US" dirty="0" err="1"/>
              <a:t>’</a:t>
            </a:r>
            <a:r>
              <a:rPr lang="en-US" dirty="0"/>
              <a:t> block. Drag this into the ‘Player’ overlaps ‘Enemy’ block. Remember we have two overlap blocks, make sure you put it in the right one.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A03CC4-89E2-4842-92DB-04822CB5D6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110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when an ‘asteroid’ hits our ‘ship’ the screen shakes. This adds more realism to our game. Let’s add one more effect to our game. The next effect doesn’t require us adding a block but changing a parameter in one of the blocks we already added. </a:t>
            </a:r>
          </a:p>
        </p:txBody>
      </p:sp>
      <p:sp>
        <p:nvSpPr>
          <p:cNvPr id="4" name="Slide Number Placeholder 3"/>
          <p:cNvSpPr>
            <a:spLocks noGrp="1"/>
          </p:cNvSpPr>
          <p:nvPr>
            <p:ph type="sldNum" sz="quarter" idx="5"/>
          </p:nvPr>
        </p:nvSpPr>
        <p:spPr/>
        <p:txBody>
          <a:bodyPr/>
          <a:lstStyle/>
          <a:p>
            <a:fld id="{16A03CC4-89E2-4842-92DB-04822CB5D687}" type="slidenum">
              <a:rPr lang="en-US" smtClean="0"/>
              <a:t>16</a:t>
            </a:fld>
            <a:endParaRPr lang="en-US"/>
          </a:p>
        </p:txBody>
      </p:sp>
    </p:spTree>
    <p:extLst>
      <p:ext uri="{BB962C8B-B14F-4D97-AF65-F5344CB8AC3E}">
        <p14:creationId xmlns:p14="http://schemas.microsoft.com/office/powerpoint/2010/main" val="4221413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click on the ‘+’ inside the overlap event that destroys an ‘Enemy’ with a ‘Projectile’ then our ‘asteroid’ will blowup when hit by our ‘bullet’</a:t>
            </a:r>
          </a:p>
        </p:txBody>
      </p:sp>
      <p:sp>
        <p:nvSpPr>
          <p:cNvPr id="4" name="Slide Number Placeholder 3"/>
          <p:cNvSpPr>
            <a:spLocks noGrp="1"/>
          </p:cNvSpPr>
          <p:nvPr>
            <p:ph type="sldNum" sz="quarter" idx="5"/>
          </p:nvPr>
        </p:nvSpPr>
        <p:spPr/>
        <p:txBody>
          <a:bodyPr/>
          <a:lstStyle/>
          <a:p>
            <a:fld id="{16A03CC4-89E2-4842-92DB-04822CB5D687}" type="slidenum">
              <a:rPr lang="en-US" smtClean="0"/>
              <a:t>17</a:t>
            </a:fld>
            <a:endParaRPr lang="en-US"/>
          </a:p>
        </p:txBody>
      </p:sp>
    </p:spTree>
    <p:extLst>
      <p:ext uri="{BB962C8B-B14F-4D97-AF65-F5344CB8AC3E}">
        <p14:creationId xmlns:p14="http://schemas.microsoft.com/office/powerpoint/2010/main" val="2474949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load our complete game onto the </a:t>
            </a:r>
            <a:r>
              <a:rPr lang="en-US" dirty="0" err="1"/>
              <a:t>BrainPad</a:t>
            </a:r>
            <a:r>
              <a:rPr lang="en-US" dirty="0"/>
              <a:t>. </a:t>
            </a:r>
            <a:br>
              <a:rPr lang="en-US" dirty="0"/>
            </a:br>
            <a:br>
              <a:rPr lang="en-US" dirty="0"/>
            </a:br>
            <a:r>
              <a:rPr lang="en-US" i="1" dirty="0"/>
              <a:t>**If more time is available, students can change elements in the game turning the ‘asteroids’ into falling ducks. Or drawing their own ship in the ‘Sprite’ editor. The sky is the limit here, so have FUN!!!**</a:t>
            </a:r>
          </a:p>
        </p:txBody>
      </p:sp>
      <p:sp>
        <p:nvSpPr>
          <p:cNvPr id="4" name="Slide Number Placeholder 3"/>
          <p:cNvSpPr>
            <a:spLocks noGrp="1"/>
          </p:cNvSpPr>
          <p:nvPr>
            <p:ph type="sldNum" sz="quarter" idx="5"/>
          </p:nvPr>
        </p:nvSpPr>
        <p:spPr/>
        <p:txBody>
          <a:bodyPr/>
          <a:lstStyle/>
          <a:p>
            <a:fld id="{16A03CC4-89E2-4842-92DB-04822CB5D687}" type="slidenum">
              <a:rPr lang="en-US" smtClean="0"/>
              <a:t>18</a:t>
            </a:fld>
            <a:endParaRPr lang="en-US"/>
          </a:p>
        </p:txBody>
      </p:sp>
    </p:spTree>
    <p:extLst>
      <p:ext uri="{BB962C8B-B14F-4D97-AF65-F5344CB8AC3E}">
        <p14:creationId xmlns:p14="http://schemas.microsoft.com/office/powerpoint/2010/main" val="2268619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load what we have so far on the </a:t>
            </a:r>
            <a:r>
              <a:rPr lang="en-US" dirty="0" err="1"/>
              <a:t>BrainPad</a:t>
            </a:r>
            <a:r>
              <a:rPr lang="en-US" dirty="0"/>
              <a:t>. </a:t>
            </a:r>
          </a:p>
        </p:txBody>
      </p:sp>
      <p:sp>
        <p:nvSpPr>
          <p:cNvPr id="4" name="Slide Number Placeholder 3"/>
          <p:cNvSpPr>
            <a:spLocks noGrp="1"/>
          </p:cNvSpPr>
          <p:nvPr>
            <p:ph type="sldNum" sz="quarter" idx="5"/>
          </p:nvPr>
        </p:nvSpPr>
        <p:spPr/>
        <p:txBody>
          <a:bodyPr/>
          <a:lstStyle/>
          <a:p>
            <a:fld id="{16A03CC4-89E2-4842-92DB-04822CB5D687}" type="slidenum">
              <a:rPr lang="en-US" smtClean="0"/>
              <a:t>19</a:t>
            </a:fld>
            <a:endParaRPr lang="en-US"/>
          </a:p>
        </p:txBody>
      </p:sp>
    </p:spTree>
    <p:extLst>
      <p:ext uri="{BB962C8B-B14F-4D97-AF65-F5344CB8AC3E}">
        <p14:creationId xmlns:p14="http://schemas.microsoft.com/office/powerpoint/2010/main" val="13176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add scoring, lives and effects to our game. </a:t>
            </a:r>
          </a:p>
        </p:txBody>
      </p:sp>
      <p:sp>
        <p:nvSpPr>
          <p:cNvPr id="4" name="Slide Number Placeholder 3"/>
          <p:cNvSpPr>
            <a:spLocks noGrp="1"/>
          </p:cNvSpPr>
          <p:nvPr>
            <p:ph type="sldNum" sz="quarter" idx="5"/>
          </p:nvPr>
        </p:nvSpPr>
        <p:spPr/>
        <p:txBody>
          <a:bodyPr/>
          <a:lstStyle/>
          <a:p>
            <a:fld id="{16A03CC4-89E2-4842-92DB-04822CB5D687}" type="slidenum">
              <a:rPr lang="en-US" smtClean="0"/>
              <a:t>2</a:t>
            </a:fld>
            <a:endParaRPr lang="en-US"/>
          </a:p>
        </p:txBody>
      </p:sp>
    </p:spTree>
    <p:extLst>
      <p:ext uri="{BB962C8B-B14F-4D97-AF65-F5344CB8AC3E}">
        <p14:creationId xmlns:p14="http://schemas.microsoft.com/office/powerpoint/2010/main" val="2268619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A03CC4-89E2-4842-92DB-04822CB5D687}" type="slidenum">
              <a:rPr lang="en-US" smtClean="0"/>
              <a:t>20</a:t>
            </a:fld>
            <a:endParaRPr lang="en-US"/>
          </a:p>
        </p:txBody>
      </p:sp>
    </p:spTree>
    <p:extLst>
      <p:ext uri="{BB962C8B-B14F-4D97-AF65-F5344CB8AC3E}">
        <p14:creationId xmlns:p14="http://schemas.microsoft.com/office/powerpoint/2010/main" val="2080400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A03CC4-89E2-4842-92DB-04822CB5D687}" type="slidenum">
              <a:rPr lang="en-US" smtClean="0"/>
              <a:t>21</a:t>
            </a:fld>
            <a:endParaRPr lang="en-US"/>
          </a:p>
        </p:txBody>
      </p:sp>
    </p:spTree>
    <p:extLst>
      <p:ext uri="{BB962C8B-B14F-4D97-AF65-F5344CB8AC3E}">
        <p14:creationId xmlns:p14="http://schemas.microsoft.com/office/powerpoint/2010/main" val="4255140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A03CC4-89E2-4842-92DB-04822CB5D687}" type="slidenum">
              <a:rPr lang="en-US" smtClean="0"/>
              <a:t>22</a:t>
            </a:fld>
            <a:endParaRPr lang="en-US"/>
          </a:p>
        </p:txBody>
      </p:sp>
    </p:spTree>
    <p:extLst>
      <p:ext uri="{BB962C8B-B14F-4D97-AF65-F5344CB8AC3E}">
        <p14:creationId xmlns:p14="http://schemas.microsoft.com/office/powerpoint/2010/main" val="1490252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A03CC4-89E2-4842-92DB-04822CB5D687}" type="slidenum">
              <a:rPr lang="en-US" smtClean="0"/>
              <a:t>23</a:t>
            </a:fld>
            <a:endParaRPr lang="en-US"/>
          </a:p>
        </p:txBody>
      </p:sp>
    </p:spTree>
    <p:extLst>
      <p:ext uri="{BB962C8B-B14F-4D97-AF65-F5344CB8AC3E}">
        <p14:creationId xmlns:p14="http://schemas.microsoft.com/office/powerpoint/2010/main" val="357177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add some scoring to the game. So every time we destroy an ‘asteroid’, we get a point.  Grab the ‘</a:t>
            </a:r>
            <a:r>
              <a:rPr lang="en-US" b="1" dirty="0"/>
              <a:t>change score by 1</a:t>
            </a:r>
            <a:r>
              <a:rPr lang="en-US" dirty="0"/>
              <a:t>’ block. It can be found under ‘Info’ in the menu.  Drag this into our ‘overlap event’ that destroys the ‘asteroid’ when it’s hit by our bullet.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A03CC4-89E2-4842-92DB-04822CB5D6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26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every time we shoot an ‘asteroid’ we get a point. We almost have a game! We need to add some risk to the player. We need to create an overlap event, for when an ‘asteroid’ hits our ‘ship’. </a:t>
            </a:r>
          </a:p>
        </p:txBody>
      </p:sp>
      <p:sp>
        <p:nvSpPr>
          <p:cNvPr id="4" name="Slide Number Placeholder 3"/>
          <p:cNvSpPr>
            <a:spLocks noGrp="1"/>
          </p:cNvSpPr>
          <p:nvPr>
            <p:ph type="sldNum" sz="quarter" idx="5"/>
          </p:nvPr>
        </p:nvSpPr>
        <p:spPr/>
        <p:txBody>
          <a:bodyPr/>
          <a:lstStyle/>
          <a:p>
            <a:fld id="{16A03CC4-89E2-4842-92DB-04822CB5D687}" type="slidenum">
              <a:rPr lang="en-US" smtClean="0"/>
              <a:t>4</a:t>
            </a:fld>
            <a:endParaRPr lang="en-US"/>
          </a:p>
        </p:txBody>
      </p:sp>
    </p:spTree>
    <p:extLst>
      <p:ext uri="{BB962C8B-B14F-4D97-AF65-F5344CB8AC3E}">
        <p14:creationId xmlns:p14="http://schemas.microsoft.com/office/powerpoint/2010/main" val="3878051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add collision detection between our player ‘ship’ and an ‘asteroid’. This will make our game more challenging. First we need to grab an ‘</a:t>
            </a:r>
            <a:r>
              <a:rPr lang="en-US" b="1" dirty="0"/>
              <a:t>on sprite of kind Player overlaps </a:t>
            </a:r>
            <a:r>
              <a:rPr lang="en-US" b="1" dirty="0" err="1"/>
              <a:t>otherSprite</a:t>
            </a:r>
            <a:r>
              <a:rPr lang="en-US" dirty="0"/>
              <a:t>’ block. This is the same block we used to detect an overlap between our ‘bullet’ and an ‘asteroid’.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A03CC4-89E2-4842-92DB-04822CB5D6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399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change the last parameter to ‘Enemy’. Now when ever our ‘ship’ overlaps with an ‘asteroid’ what ever code block we put in this event block will run in our program. </a:t>
            </a:r>
          </a:p>
        </p:txBody>
      </p:sp>
      <p:sp>
        <p:nvSpPr>
          <p:cNvPr id="4" name="Slide Number Placeholder 3"/>
          <p:cNvSpPr>
            <a:spLocks noGrp="1"/>
          </p:cNvSpPr>
          <p:nvPr>
            <p:ph type="sldNum" sz="quarter" idx="5"/>
          </p:nvPr>
        </p:nvSpPr>
        <p:spPr/>
        <p:txBody>
          <a:bodyPr/>
          <a:lstStyle/>
          <a:p>
            <a:fld id="{16A03CC4-89E2-4842-92DB-04822CB5D687}" type="slidenum">
              <a:rPr lang="en-US" smtClean="0"/>
              <a:t>6</a:t>
            </a:fld>
            <a:endParaRPr lang="en-US"/>
          </a:p>
        </p:txBody>
      </p:sp>
    </p:spTree>
    <p:extLst>
      <p:ext uri="{BB962C8B-B14F-4D97-AF65-F5344CB8AC3E}">
        <p14:creationId xmlns:p14="http://schemas.microsoft.com/office/powerpoint/2010/main" val="176440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Grab the ‘</a:t>
            </a:r>
            <a:r>
              <a:rPr lang="en-US" b="1" dirty="0"/>
              <a:t>destroy </a:t>
            </a:r>
            <a:r>
              <a:rPr lang="en-US" b="1" dirty="0" err="1"/>
              <a:t>mySprite</a:t>
            </a:r>
            <a:r>
              <a:rPr lang="en-US" dirty="0"/>
              <a:t>’ block and drag it into the event block we just added. Keep in mind there are now 2 overlap ‘event’ blocks in our program now. One that destroys the ‘asteroid’ when it’s hit with a ‘bullet’ and the new one we just added.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A03CC4-89E2-4842-92DB-04822CB5D6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898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change the parameter in the block to destroy the ‘</a:t>
            </a:r>
            <a:r>
              <a:rPr lang="en-US" dirty="0" err="1"/>
              <a:t>otherSprite</a:t>
            </a:r>
            <a:r>
              <a:rPr lang="en-US" dirty="0"/>
              <a:t>” which is the ‘asteroid’ in this case. This may seem odd at first. Why wouldn’t we destroy the ‘ship’ instead? If we selected to destroy the ship instead it would disappear, and the game would be over. </a:t>
            </a:r>
          </a:p>
        </p:txBody>
      </p:sp>
      <p:sp>
        <p:nvSpPr>
          <p:cNvPr id="4" name="Slide Number Placeholder 3"/>
          <p:cNvSpPr>
            <a:spLocks noGrp="1"/>
          </p:cNvSpPr>
          <p:nvPr>
            <p:ph type="sldNum" sz="quarter" idx="5"/>
          </p:nvPr>
        </p:nvSpPr>
        <p:spPr/>
        <p:txBody>
          <a:bodyPr/>
          <a:lstStyle/>
          <a:p>
            <a:fld id="{16A03CC4-89E2-4842-92DB-04822CB5D687}" type="slidenum">
              <a:rPr lang="en-US" smtClean="0"/>
              <a:t>8</a:t>
            </a:fld>
            <a:endParaRPr lang="en-US"/>
          </a:p>
        </p:txBody>
      </p:sp>
    </p:spTree>
    <p:extLst>
      <p:ext uri="{BB962C8B-B14F-4D97-AF65-F5344CB8AC3E}">
        <p14:creationId xmlns:p14="http://schemas.microsoft.com/office/powerpoint/2010/main" val="282359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Grab the ‘</a:t>
            </a:r>
            <a:r>
              <a:rPr lang="en-US" b="1" dirty="0"/>
              <a:t>set life to 3</a:t>
            </a:r>
            <a:r>
              <a:rPr lang="en-US" dirty="0"/>
              <a:t>’ block. You can find it under ‘Info’ in the menu.  Drag it into the ‘</a:t>
            </a:r>
            <a:r>
              <a:rPr lang="en-US" b="1" dirty="0"/>
              <a:t>on start</a:t>
            </a:r>
            <a:r>
              <a:rPr lang="en-US" dirty="0"/>
              <a:t>’ block. You can put it anywhere inside the block.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A03CC4-89E2-4842-92DB-04822CB5D6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25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2/19/2020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5759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602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5006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6904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81961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991667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2870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59716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5043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0790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t>2/19/2020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79963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2/19/2020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433908"/>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png"/><Relationship Id="rId2" Type="http://schemas.microsoft.com/office/2007/relationships/media" Target="../media/media4.mp4"/><Relationship Id="rId1" Type="http://schemas.openxmlformats.org/officeDocument/2006/relationships/video" Target="NULL" TargetMode="Externa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13.png"/><Relationship Id="rId2" Type="http://schemas.microsoft.com/office/2007/relationships/media" Target="../media/media5.mp4"/><Relationship Id="rId1" Type="http://schemas.openxmlformats.org/officeDocument/2006/relationships/video" Target="NULL" TargetMode="Externa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2.png"/><Relationship Id="rId2" Type="http://schemas.microsoft.com/office/2007/relationships/media" Target="../media/media6.mp4"/><Relationship Id="rId1" Type="http://schemas.openxmlformats.org/officeDocument/2006/relationships/video" Target="NULL" TargetMode="External"/><Relationship Id="rId6" Type="http://schemas.openxmlformats.org/officeDocument/2006/relationships/image" Target="../media/image31.png"/><Relationship Id="rId5" Type="http://schemas.openxmlformats.org/officeDocument/2006/relationships/image" Target="../media/image1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6.png"/><Relationship Id="rId2" Type="http://schemas.microsoft.com/office/2007/relationships/media" Target="../media/media7.mp4"/><Relationship Id="rId1" Type="http://schemas.openxmlformats.org/officeDocument/2006/relationships/video" Target="NULL" TargetMode="External"/><Relationship Id="rId6" Type="http://schemas.openxmlformats.org/officeDocument/2006/relationships/image" Target="../media/image35.png"/><Relationship Id="rId5" Type="http://schemas.openxmlformats.org/officeDocument/2006/relationships/image" Target="../media/image1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2.xml"/><Relationship Id="rId7" Type="http://schemas.openxmlformats.org/officeDocument/2006/relationships/image" Target="../media/image38.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37.png"/><Relationship Id="rId5" Type="http://schemas.openxmlformats.org/officeDocument/2006/relationships/image" Target="../media/image11.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3.mp4"/><Relationship Id="rId1" Type="http://schemas.openxmlformats.org/officeDocument/2006/relationships/video" Target="NULL" TargetMode="Externa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128666"/>
            <a:ext cx="12192000" cy="1693553"/>
          </a:xfrm>
        </p:spPr>
        <p:txBody>
          <a:bodyPr>
            <a:normAutofit/>
          </a:bodyPr>
          <a:lstStyle/>
          <a:p>
            <a:r>
              <a:rPr lang="en-US" sz="3600" dirty="0">
                <a:latin typeface="+mj-lt"/>
                <a:cs typeface="Kalinga" panose="020B0802040204020203" pitchFamily="34" charset="0"/>
              </a:rPr>
              <a:t>Space Shooter – Episode 03</a:t>
            </a:r>
          </a:p>
        </p:txBody>
      </p:sp>
      <p:pic>
        <p:nvPicPr>
          <p:cNvPr id="7" name="Picture 6" descr="A picture containing drawing&#10;&#10;Description automatically generated">
            <a:extLst>
              <a:ext uri="{FF2B5EF4-FFF2-40B4-BE49-F238E27FC236}">
                <a16:creationId xmlns:a16="http://schemas.microsoft.com/office/drawing/2014/main" id="{2C3E6CB8-A922-451D-80B2-9FF211EDC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909" y="1996681"/>
            <a:ext cx="6840879" cy="183535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8" name="TextBox 7">
            <a:extLst>
              <a:ext uri="{FF2B5EF4-FFF2-40B4-BE49-F238E27FC236}">
                <a16:creationId xmlns:a16="http://schemas.microsoft.com/office/drawing/2014/main" id="{5AEF3772-9316-43EF-8908-7DC46E320CA4}"/>
              </a:ext>
            </a:extLst>
          </p:cNvPr>
          <p:cNvSpPr txBox="1"/>
          <p:nvPr/>
        </p:nvSpPr>
        <p:spPr>
          <a:xfrm>
            <a:off x="6396205" y="3905261"/>
            <a:ext cx="4961807" cy="1969770"/>
          </a:xfrm>
          <a:prstGeom prst="rect">
            <a:avLst/>
          </a:prstGeom>
          <a:noFill/>
        </p:spPr>
        <p:txBody>
          <a:bodyPr wrap="none" rtlCol="0">
            <a:spAutoFit/>
          </a:bodyPr>
          <a:lstStyle/>
          <a:p>
            <a:pPr algn="ctr"/>
            <a:endParaRPr lang="en-US" sz="1000" dirty="0"/>
          </a:p>
          <a:p>
            <a:pPr algn="ctr"/>
            <a:r>
              <a:rPr lang="en-US" sz="2800" dirty="0"/>
              <a:t>This is only the first step.</a:t>
            </a:r>
            <a:br>
              <a:rPr lang="en-US" sz="2800" dirty="0"/>
            </a:br>
            <a:r>
              <a:rPr lang="en-US" sz="2800" dirty="0"/>
              <a:t>You may notice that when the</a:t>
            </a:r>
          </a:p>
          <a:p>
            <a:pPr algn="ctr"/>
            <a:r>
              <a:rPr lang="en-US" sz="2800" dirty="0"/>
              <a:t> ‘asteroid’ hits the ship now </a:t>
            </a:r>
          </a:p>
          <a:p>
            <a:pPr algn="ctr"/>
            <a:r>
              <a:rPr lang="en-US" sz="2800" dirty="0"/>
              <a:t>our lives still don’t change. </a:t>
            </a:r>
          </a:p>
        </p:txBody>
      </p:sp>
      <p:pic>
        <p:nvPicPr>
          <p:cNvPr id="4" name="Picture 3" descr="A screen shot of a computer&#10;&#10;Description automatically generated">
            <a:extLst>
              <a:ext uri="{FF2B5EF4-FFF2-40B4-BE49-F238E27FC236}">
                <a16:creationId xmlns:a16="http://schemas.microsoft.com/office/drawing/2014/main" id="{977E37CB-3A09-4F0F-98A9-152084B063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660" y="384105"/>
            <a:ext cx="4637762" cy="5386415"/>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11CC2E4C-9D4C-41A1-B553-0B1D0C9447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9737" y="684521"/>
            <a:ext cx="4400165" cy="3220740"/>
          </a:xfrm>
          <a:prstGeom prst="rect">
            <a:avLst/>
          </a:prstGeom>
        </p:spPr>
      </p:pic>
      <p:pic>
        <p:nvPicPr>
          <p:cNvPr id="6" name="O2v4dyB9un">
            <a:hlinkClick r:id="" action="ppaction://media"/>
            <a:extLst>
              <a:ext uri="{FF2B5EF4-FFF2-40B4-BE49-F238E27FC236}">
                <a16:creationId xmlns:a16="http://schemas.microsoft.com/office/drawing/2014/main" id="{0F01C6F9-DDD3-4EFA-8370-E9B50017AC92}"/>
              </a:ext>
            </a:extLst>
          </p:cNvPr>
          <p:cNvPicPr>
            <a:picLocks noChangeAspect="1"/>
          </p:cNvPicPr>
          <p:nvPr>
            <a:videoFile r:link="rId1"/>
            <p:extLst>
              <p:ext uri="{DAA4B4D4-6D71-4841-9C94-3DE7FCFB9230}">
                <p14:media xmlns:p14="http://schemas.microsoft.com/office/powerpoint/2010/main" r:embed="rId2">
                  <p14:trim st="2736" end="1790"/>
                </p14:media>
              </p:ext>
            </p:extLst>
          </p:nvPr>
        </p:nvPicPr>
        <p:blipFill>
          <a:blip r:embed="rId7"/>
          <a:stretch>
            <a:fillRect/>
          </a:stretch>
        </p:blipFill>
        <p:spPr>
          <a:xfrm>
            <a:off x="1332646" y="684521"/>
            <a:ext cx="4052154" cy="3022688"/>
          </a:xfrm>
          <a:prstGeom prst="rect">
            <a:avLst/>
          </a:prstGeom>
        </p:spPr>
      </p:pic>
    </p:spTree>
    <p:extLst>
      <p:ext uri="{BB962C8B-B14F-4D97-AF65-F5344CB8AC3E}">
        <p14:creationId xmlns:p14="http://schemas.microsoft.com/office/powerpoint/2010/main" val="275829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7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E826AD-67BF-4369-9C8C-21039BC8F185}"/>
              </a:ext>
            </a:extLst>
          </p:cNvPr>
          <p:cNvSpPr txBox="1"/>
          <p:nvPr/>
        </p:nvSpPr>
        <p:spPr>
          <a:xfrm>
            <a:off x="-1" y="4420160"/>
            <a:ext cx="12192000" cy="2316019"/>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rPr>
              <a:t>Grab the                   block.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prstClr val="white"/>
                </a:solidFill>
                <a:latin typeface="Rockwell" panose="02060603020205020403"/>
              </a:rPr>
              <a:t> </a:t>
            </a:r>
            <a:r>
              <a:rPr lang="en-US" sz="1400" dirty="0">
                <a:solidFill>
                  <a:prstClr val="white"/>
                </a:solidFill>
                <a:latin typeface="Rockwell" panose="02060603020205020403"/>
              </a:rPr>
              <a:t> </a:t>
            </a:r>
            <a:r>
              <a:rPr kumimoji="0" lang="en-US" sz="900" b="0" i="0" u="none" strike="noStrike" kern="1200" cap="none" spc="0" normalizeH="0" baseline="0" noProof="0" dirty="0">
                <a:ln>
                  <a:noFill/>
                </a:ln>
                <a:solidFill>
                  <a:prstClr val="white"/>
                </a:solidFill>
                <a:effectLst/>
                <a:uLnTx/>
                <a:uFillTx/>
                <a:latin typeface="Rockwell" panose="02060603020205020403"/>
                <a:ea typeface="+mn-ea"/>
                <a:cs typeface="+mn-cs"/>
              </a:rPr>
              <a:t> </a:t>
            </a:r>
            <a:endPar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algn="ctr">
              <a:defRPr/>
            </a:pPr>
            <a:r>
              <a:rPr lang="en-US" sz="2800" dirty="0">
                <a:latin typeface="Rockwell" panose="02060603020205020403"/>
              </a:rPr>
              <a:t>Drag it into the                                                     block.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white"/>
                </a:solidFill>
                <a:latin typeface="Rockwell" panose="02060603020205020403"/>
              </a:rPr>
              <a:t>  </a:t>
            </a:r>
          </a:p>
          <a:p>
            <a:pPr marL="0" marR="0" lvl="0" indent="0"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Rockwell" panose="02060603020205020403"/>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4" name="Picture 3" descr="A screenshot of a cell phone&#10;&#10;Description automatically generated">
            <a:extLst>
              <a:ext uri="{FF2B5EF4-FFF2-40B4-BE49-F238E27FC236}">
                <a16:creationId xmlns:a16="http://schemas.microsoft.com/office/drawing/2014/main" id="{DA368843-9146-4332-B82B-2392984DE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65" y="473202"/>
            <a:ext cx="10417669" cy="3530517"/>
          </a:xfrm>
          <a:prstGeom prst="rect">
            <a:avLst/>
          </a:prstGeom>
        </p:spPr>
      </p:pic>
      <p:pic>
        <p:nvPicPr>
          <p:cNvPr id="8" name="Picture 7" descr="A picture containing drawing, table&#10;&#10;Description automatically generated">
            <a:extLst>
              <a:ext uri="{FF2B5EF4-FFF2-40B4-BE49-F238E27FC236}">
                <a16:creationId xmlns:a16="http://schemas.microsoft.com/office/drawing/2014/main" id="{259DAF8A-34CE-4FC9-9F66-E501A57154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861" y="4420160"/>
            <a:ext cx="1625956" cy="567794"/>
          </a:xfrm>
          <a:prstGeom prst="rect">
            <a:avLst/>
          </a:prstGeom>
        </p:spPr>
      </p:pic>
      <p:pic>
        <p:nvPicPr>
          <p:cNvPr id="11" name="Picture 10" descr="A picture containing blue, monitor, large, woman&#10;&#10;Description automatically generated">
            <a:extLst>
              <a:ext uri="{FF2B5EF4-FFF2-40B4-BE49-F238E27FC236}">
                <a16:creationId xmlns:a16="http://schemas.microsoft.com/office/drawing/2014/main" id="{143F48AC-3FFD-45D6-BBA7-7C37C3655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2360" y="5019214"/>
            <a:ext cx="4594356" cy="905511"/>
          </a:xfrm>
          <a:prstGeom prst="rect">
            <a:avLst/>
          </a:prstGeom>
        </p:spPr>
      </p:pic>
    </p:spTree>
    <p:extLst>
      <p:ext uri="{BB962C8B-B14F-4D97-AF65-F5344CB8AC3E}">
        <p14:creationId xmlns:p14="http://schemas.microsoft.com/office/powerpoint/2010/main" val="51931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8" name="TextBox 7">
            <a:extLst>
              <a:ext uri="{FF2B5EF4-FFF2-40B4-BE49-F238E27FC236}">
                <a16:creationId xmlns:a16="http://schemas.microsoft.com/office/drawing/2014/main" id="{5AEF3772-9316-43EF-8908-7DC46E320CA4}"/>
              </a:ext>
            </a:extLst>
          </p:cNvPr>
          <p:cNvSpPr txBox="1"/>
          <p:nvPr/>
        </p:nvSpPr>
        <p:spPr>
          <a:xfrm>
            <a:off x="5898707" y="3772399"/>
            <a:ext cx="6019340" cy="2108269"/>
          </a:xfrm>
          <a:prstGeom prst="rect">
            <a:avLst/>
          </a:prstGeom>
          <a:noFill/>
        </p:spPr>
        <p:txBody>
          <a:bodyPr wrap="none" rtlCol="0" anchor="t">
            <a:spAutoFit/>
          </a:bodyPr>
          <a:lstStyle/>
          <a:p>
            <a:pPr algn="ctr"/>
            <a:endParaRPr lang="en-US" sz="1000" dirty="0"/>
          </a:p>
          <a:p>
            <a:pPr algn="ctr"/>
            <a:r>
              <a:rPr lang="en-US" sz="2800" dirty="0"/>
              <a:t>DO NOT confuse the two</a:t>
            </a:r>
          </a:p>
          <a:p>
            <a:pPr algn="ctr"/>
            <a:r>
              <a:rPr lang="en-US" sz="2800" dirty="0"/>
              <a:t>overlap blocks in our project. </a:t>
            </a:r>
          </a:p>
          <a:p>
            <a:pPr algn="ctr"/>
            <a:endParaRPr lang="en-US" sz="900" dirty="0"/>
          </a:p>
          <a:p>
            <a:pPr algn="ctr"/>
            <a:r>
              <a:rPr lang="en-US" sz="2800" dirty="0"/>
              <a:t>Now when the ‘ship’ overlaps</a:t>
            </a:r>
          </a:p>
          <a:p>
            <a:pPr algn="ctr"/>
            <a:r>
              <a:rPr lang="en-US" sz="2800" dirty="0"/>
              <a:t>an 'asteroid' our lives with decrease</a:t>
            </a:r>
          </a:p>
        </p:txBody>
      </p:sp>
      <p:pic>
        <p:nvPicPr>
          <p:cNvPr id="4" name="Picture 3" descr="A screen shot of a computer&#10;&#10;Description automatically generated">
            <a:extLst>
              <a:ext uri="{FF2B5EF4-FFF2-40B4-BE49-F238E27FC236}">
                <a16:creationId xmlns:a16="http://schemas.microsoft.com/office/drawing/2014/main" id="{977E37CB-3A09-4F0F-98A9-152084B063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660" y="384105"/>
            <a:ext cx="4637762" cy="5386415"/>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EE9D5205-D9F7-4288-BCFD-30C3E70CF3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3916" y="2154300"/>
            <a:ext cx="5339926" cy="1694846"/>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6145C692-43E7-43B2-815B-D0EAFD4C60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5807" y="522312"/>
            <a:ext cx="5263731" cy="1532581"/>
          </a:xfrm>
          <a:prstGeom prst="rect">
            <a:avLst/>
          </a:prstGeom>
        </p:spPr>
      </p:pic>
      <p:pic>
        <p:nvPicPr>
          <p:cNvPr id="13" name="6b6aWMHWF8">
            <a:hlinkClick r:id="" action="ppaction://media"/>
            <a:extLst>
              <a:ext uri="{FF2B5EF4-FFF2-40B4-BE49-F238E27FC236}">
                <a16:creationId xmlns:a16="http://schemas.microsoft.com/office/drawing/2014/main" id="{80933604-782C-4BF4-8439-B1CA7535F136}"/>
              </a:ext>
            </a:extLst>
          </p:cNvPr>
          <p:cNvPicPr>
            <a:picLocks noChangeAspect="1"/>
          </p:cNvPicPr>
          <p:nvPr>
            <a:videoFile r:link="rId1"/>
            <p:extLst>
              <p:ext uri="{DAA4B4D4-6D71-4841-9C94-3DE7FCFB9230}">
                <p14:media xmlns:p14="http://schemas.microsoft.com/office/powerpoint/2010/main" r:embed="rId2">
                  <p14:trim st="1162" end="2248"/>
                </p14:media>
              </p:ext>
            </p:extLst>
          </p:nvPr>
        </p:nvPicPr>
        <p:blipFill>
          <a:blip r:embed="rId8"/>
          <a:stretch>
            <a:fillRect/>
          </a:stretch>
        </p:blipFill>
        <p:spPr>
          <a:xfrm>
            <a:off x="1309198" y="631296"/>
            <a:ext cx="4106863" cy="3063498"/>
          </a:xfrm>
          <a:prstGeom prst="rect">
            <a:avLst/>
          </a:prstGeom>
        </p:spPr>
      </p:pic>
    </p:spTree>
    <p:extLst>
      <p:ext uri="{BB962C8B-B14F-4D97-AF65-F5344CB8AC3E}">
        <p14:creationId xmlns:p14="http://schemas.microsoft.com/office/powerpoint/2010/main" val="38334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24"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E826AD-67BF-4369-9C8C-21039BC8F185}"/>
              </a:ext>
            </a:extLst>
          </p:cNvPr>
          <p:cNvSpPr txBox="1"/>
          <p:nvPr/>
        </p:nvSpPr>
        <p:spPr>
          <a:xfrm>
            <a:off x="-1" y="4420160"/>
            <a:ext cx="12192000" cy="23160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rPr>
              <a:t>Grab the                                   block.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prstClr val="white"/>
                </a:solidFill>
                <a:latin typeface="Rockwell" panose="02060603020205020403"/>
              </a:rPr>
              <a:t> </a:t>
            </a:r>
            <a:r>
              <a:rPr lang="en-US" sz="1400" dirty="0">
                <a:solidFill>
                  <a:prstClr val="white"/>
                </a:solidFill>
                <a:latin typeface="Rockwell" panose="02060603020205020403"/>
              </a:rPr>
              <a:t> </a:t>
            </a:r>
            <a:r>
              <a:rPr kumimoji="0" lang="en-US" sz="900" b="0" i="0" u="none" strike="noStrike" kern="1200" cap="none" spc="0" normalizeH="0" baseline="0" noProof="0" dirty="0">
                <a:ln>
                  <a:noFill/>
                </a:ln>
                <a:solidFill>
                  <a:prstClr val="white"/>
                </a:solidFill>
                <a:effectLst/>
                <a:uLnTx/>
                <a:uFillTx/>
                <a:latin typeface="Rockwell" panose="02060603020205020403"/>
                <a:ea typeface="+mn-ea"/>
                <a:cs typeface="+mn-cs"/>
              </a:rPr>
              <a:t> </a:t>
            </a:r>
            <a:endPar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Rockwell" panose="02060603020205020403"/>
              </a:rPr>
              <a:t>Drag it into the                 block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white"/>
                </a:solidFill>
                <a:latin typeface="Rockwell" panose="02060603020205020403"/>
              </a:rPr>
              <a:t>  </a:t>
            </a:r>
          </a:p>
          <a:p>
            <a:pPr marL="0" marR="0" lvl="0" indent="0"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Rockwell" panose="02060603020205020403"/>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7" name="Picture 6" descr="A screenshot of a cell phone&#10;&#10;Description automatically generated">
            <a:extLst>
              <a:ext uri="{FF2B5EF4-FFF2-40B4-BE49-F238E27FC236}">
                <a16:creationId xmlns:a16="http://schemas.microsoft.com/office/drawing/2014/main" id="{B371D1DD-4CC6-4957-9B83-2486BE45B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64" y="519546"/>
            <a:ext cx="10417670" cy="3530517"/>
          </a:xfrm>
          <a:prstGeom prst="rect">
            <a:avLst/>
          </a:prstGeom>
        </p:spPr>
      </p:pic>
      <p:pic>
        <p:nvPicPr>
          <p:cNvPr id="10" name="Picture 9" descr="A picture containing cellphone, clock&#10;&#10;Description automatically generated">
            <a:extLst>
              <a:ext uri="{FF2B5EF4-FFF2-40B4-BE49-F238E27FC236}">
                <a16:creationId xmlns:a16="http://schemas.microsoft.com/office/drawing/2014/main" id="{319CB0B8-A97F-4194-BBC2-0D05F6E5E1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3775" y="4344498"/>
            <a:ext cx="3161810" cy="634256"/>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B67CED9F-C9B6-4848-86F6-8B29324C8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9" y="4978754"/>
            <a:ext cx="1493720" cy="1030667"/>
          </a:xfrm>
          <a:prstGeom prst="rect">
            <a:avLst/>
          </a:prstGeom>
        </p:spPr>
      </p:pic>
    </p:spTree>
    <p:extLst>
      <p:ext uri="{BB962C8B-B14F-4D97-AF65-F5344CB8AC3E}">
        <p14:creationId xmlns:p14="http://schemas.microsoft.com/office/powerpoint/2010/main" val="240625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EF3772-9316-43EF-8908-7DC46E320CA4}"/>
              </a:ext>
            </a:extLst>
          </p:cNvPr>
          <p:cNvSpPr txBox="1"/>
          <p:nvPr/>
        </p:nvSpPr>
        <p:spPr>
          <a:xfrm>
            <a:off x="5694422" y="3812859"/>
            <a:ext cx="6330900" cy="2123658"/>
          </a:xfrm>
          <a:prstGeom prst="rect">
            <a:avLst/>
          </a:prstGeom>
          <a:noFill/>
        </p:spPr>
        <p:txBody>
          <a:bodyPr wrap="none" rtlCol="0">
            <a:spAutoFit/>
          </a:bodyPr>
          <a:lstStyle/>
          <a:p>
            <a:pPr algn="ctr"/>
            <a:endParaRPr lang="en-US" sz="1000" dirty="0"/>
          </a:p>
          <a:p>
            <a:pPr algn="ctr"/>
            <a:r>
              <a:rPr lang="en-US" sz="2800" dirty="0"/>
              <a:t>Change the parameter in the </a:t>
            </a:r>
          </a:p>
          <a:p>
            <a:pPr algn="ctr"/>
            <a:r>
              <a:rPr lang="en-US" sz="2800" dirty="0"/>
              <a:t>block to ‘star field’.</a:t>
            </a:r>
          </a:p>
          <a:p>
            <a:pPr algn="ctr"/>
            <a:endParaRPr lang="en-US" sz="1000" dirty="0"/>
          </a:p>
          <a:p>
            <a:pPr algn="ctr"/>
            <a:r>
              <a:rPr lang="en-US" sz="2800" dirty="0"/>
              <a:t>Now when our game starts,</a:t>
            </a:r>
          </a:p>
          <a:p>
            <a:pPr algn="ctr"/>
            <a:r>
              <a:rPr lang="en-US" sz="2800" dirty="0"/>
              <a:t>a star field background is generated.</a:t>
            </a:r>
          </a:p>
        </p:txBody>
      </p:sp>
      <p:pic>
        <p:nvPicPr>
          <p:cNvPr id="4" name="Picture 3" descr="A screen shot of a computer&#10;&#10;Description automatically generated">
            <a:extLst>
              <a:ext uri="{FF2B5EF4-FFF2-40B4-BE49-F238E27FC236}">
                <a16:creationId xmlns:a16="http://schemas.microsoft.com/office/drawing/2014/main" id="{977E37CB-3A09-4F0F-98A9-152084B063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660" y="384105"/>
            <a:ext cx="4637762" cy="5386415"/>
          </a:xfrm>
          <a:prstGeom prst="rect">
            <a:avLst/>
          </a:prstGeom>
        </p:spPr>
      </p:pic>
      <p:pic>
        <p:nvPicPr>
          <p:cNvPr id="5" name="Picture 4" descr="A picture containing screenshot, remote, monitor, control&#10;&#10;Description automatically generated">
            <a:extLst>
              <a:ext uri="{FF2B5EF4-FFF2-40B4-BE49-F238E27FC236}">
                <a16:creationId xmlns:a16="http://schemas.microsoft.com/office/drawing/2014/main" id="{303F62F1-3BC6-4B4C-9EBB-3CA1D83B19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6701" y="424682"/>
            <a:ext cx="4348340" cy="3557732"/>
          </a:xfrm>
          <a:prstGeom prst="rect">
            <a:avLst/>
          </a:prstGeom>
        </p:spPr>
      </p:pic>
      <p:pic>
        <p:nvPicPr>
          <p:cNvPr id="6" name="R8CRdOnw9J">
            <a:hlinkClick r:id="" action="ppaction://media"/>
            <a:extLst>
              <a:ext uri="{FF2B5EF4-FFF2-40B4-BE49-F238E27FC236}">
                <a16:creationId xmlns:a16="http://schemas.microsoft.com/office/drawing/2014/main" id="{3D85E5BF-B227-4FBF-BCEF-7C4632C70B53}"/>
              </a:ext>
            </a:extLst>
          </p:cNvPr>
          <p:cNvPicPr>
            <a:picLocks noChangeAspect="1"/>
          </p:cNvPicPr>
          <p:nvPr>
            <a:videoFile r:link="rId1"/>
            <p:extLst>
              <p:ext uri="{DAA4B4D4-6D71-4841-9C94-3DE7FCFB9230}">
                <p14:media xmlns:p14="http://schemas.microsoft.com/office/powerpoint/2010/main" r:embed="rId2">
                  <p14:trim st="3516" end="1409"/>
                </p14:media>
              </p:ext>
            </p:extLst>
          </p:nvPr>
        </p:nvPicPr>
        <p:blipFill>
          <a:blip r:embed="rId7"/>
          <a:stretch>
            <a:fillRect/>
          </a:stretch>
        </p:blipFill>
        <p:spPr>
          <a:xfrm>
            <a:off x="1352620" y="648810"/>
            <a:ext cx="4065665" cy="3049249"/>
          </a:xfrm>
          <a:prstGeom prst="rect">
            <a:avLst/>
          </a:prstGeom>
        </p:spPr>
      </p:pic>
    </p:spTree>
    <p:extLst>
      <p:ext uri="{BB962C8B-B14F-4D97-AF65-F5344CB8AC3E}">
        <p14:creationId xmlns:p14="http://schemas.microsoft.com/office/powerpoint/2010/main" val="229541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7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E826AD-67BF-4369-9C8C-21039BC8F185}"/>
              </a:ext>
            </a:extLst>
          </p:cNvPr>
          <p:cNvSpPr txBox="1"/>
          <p:nvPr/>
        </p:nvSpPr>
        <p:spPr>
          <a:xfrm>
            <a:off x="-1" y="4420160"/>
            <a:ext cx="12192000" cy="23160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rPr>
              <a:t>Grab the                                          block.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prstClr val="white"/>
                </a:solidFill>
                <a:latin typeface="Rockwell" panose="02060603020205020403"/>
              </a:rPr>
              <a:t> </a:t>
            </a:r>
            <a:r>
              <a:rPr lang="en-US" sz="1400" dirty="0">
                <a:solidFill>
                  <a:prstClr val="white"/>
                </a:solidFill>
                <a:latin typeface="Rockwell" panose="02060603020205020403"/>
              </a:rPr>
              <a:t> </a:t>
            </a:r>
            <a:r>
              <a:rPr kumimoji="0" lang="en-US" sz="900" b="0" i="0" u="none" strike="noStrike" kern="1200" cap="none" spc="0" normalizeH="0" baseline="0" noProof="0" dirty="0">
                <a:ln>
                  <a:noFill/>
                </a:ln>
                <a:solidFill>
                  <a:prstClr val="white"/>
                </a:solidFill>
                <a:effectLst/>
                <a:uLnTx/>
                <a:uFillTx/>
                <a:latin typeface="Rockwell" panose="02060603020205020403"/>
                <a:ea typeface="+mn-ea"/>
                <a:cs typeface="+mn-cs"/>
              </a:rPr>
              <a:t> </a:t>
            </a:r>
            <a:endPar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Rockwell" panose="02060603020205020403"/>
              </a:rPr>
              <a:t>Drag it into the                                                 overlap block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white"/>
                </a:solidFill>
                <a:latin typeface="Rockwell" panose="02060603020205020403"/>
              </a:rPr>
              <a:t>  </a:t>
            </a:r>
          </a:p>
          <a:p>
            <a:pPr marL="0" marR="0" lvl="0" indent="0"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Rockwell" panose="02060603020205020403"/>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3" name="Picture 2" descr="A screenshot of a cell phone&#10;&#10;Description automatically generated">
            <a:extLst>
              <a:ext uri="{FF2B5EF4-FFF2-40B4-BE49-F238E27FC236}">
                <a16:creationId xmlns:a16="http://schemas.microsoft.com/office/drawing/2014/main" id="{124F6668-89EF-4DBB-A644-009B5DD59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64" y="435885"/>
            <a:ext cx="10417670" cy="3530517"/>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220CA38F-0EBE-47B4-A096-55BE22693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8065" y="4379700"/>
            <a:ext cx="3694892" cy="630362"/>
          </a:xfrm>
          <a:prstGeom prst="rect">
            <a:avLst/>
          </a:prstGeom>
        </p:spPr>
      </p:pic>
      <p:pic>
        <p:nvPicPr>
          <p:cNvPr id="9" name="Picture 8" descr="A picture containing blue, monitor, large, woman&#10;&#10;Description automatically generated">
            <a:extLst>
              <a:ext uri="{FF2B5EF4-FFF2-40B4-BE49-F238E27FC236}">
                <a16:creationId xmlns:a16="http://schemas.microsoft.com/office/drawing/2014/main" id="{93301D83-1C8E-473B-AD42-E26851C514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7929" y="5089597"/>
            <a:ext cx="4218775" cy="831487"/>
          </a:xfrm>
          <a:prstGeom prst="rect">
            <a:avLst/>
          </a:prstGeom>
        </p:spPr>
      </p:pic>
    </p:spTree>
    <p:extLst>
      <p:ext uri="{BB962C8B-B14F-4D97-AF65-F5344CB8AC3E}">
        <p14:creationId xmlns:p14="http://schemas.microsoft.com/office/powerpoint/2010/main" val="1083983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EF3772-9316-43EF-8908-7DC46E320CA4}"/>
              </a:ext>
            </a:extLst>
          </p:cNvPr>
          <p:cNvSpPr txBox="1"/>
          <p:nvPr/>
        </p:nvSpPr>
        <p:spPr>
          <a:xfrm>
            <a:off x="5835679" y="3077312"/>
            <a:ext cx="6237157" cy="2708434"/>
          </a:xfrm>
          <a:prstGeom prst="rect">
            <a:avLst/>
          </a:prstGeom>
          <a:noFill/>
        </p:spPr>
        <p:txBody>
          <a:bodyPr wrap="none" rtlCol="0" anchor="t">
            <a:spAutoFit/>
          </a:bodyPr>
          <a:lstStyle/>
          <a:p>
            <a:pPr algn="ctr"/>
            <a:endParaRPr lang="en-US" sz="1000" dirty="0"/>
          </a:p>
          <a:p>
            <a:pPr algn="ctr"/>
            <a:r>
              <a:rPr lang="en-US" sz="2800" dirty="0"/>
              <a:t>Now when an ‘asteroid’ hits our ‘ship’</a:t>
            </a:r>
          </a:p>
          <a:p>
            <a:pPr algn="ctr"/>
            <a:r>
              <a:rPr lang="en-US" sz="2800" dirty="0"/>
              <a:t>the screen shakes.  This adds more</a:t>
            </a:r>
          </a:p>
          <a:p>
            <a:pPr algn="ctr"/>
            <a:r>
              <a:rPr lang="en-US" sz="2800" dirty="0"/>
              <a:t>realism to our game. </a:t>
            </a:r>
            <a:br>
              <a:rPr lang="en-US" sz="2800" dirty="0"/>
            </a:br>
            <a:r>
              <a:rPr lang="en-US" sz="1000" dirty="0"/>
              <a:t> </a:t>
            </a:r>
            <a:br>
              <a:rPr lang="en-US" sz="2800" dirty="0"/>
            </a:br>
            <a:r>
              <a:rPr lang="en-US" sz="2800" dirty="0"/>
              <a:t>Let’s add one more effect. This one</a:t>
            </a:r>
          </a:p>
          <a:p>
            <a:pPr algn="ctr"/>
            <a:r>
              <a:rPr lang="en-US" sz="2800" dirty="0"/>
              <a:t>doesn’t require adding a block.  </a:t>
            </a:r>
          </a:p>
          <a:p>
            <a:pPr algn="ctr"/>
            <a:endParaRPr lang="en-US" sz="1000" dirty="0"/>
          </a:p>
        </p:txBody>
      </p:sp>
      <p:pic>
        <p:nvPicPr>
          <p:cNvPr id="4" name="Picture 3" descr="A screen shot of a computer&#10;&#10;Description automatically generated">
            <a:extLst>
              <a:ext uri="{FF2B5EF4-FFF2-40B4-BE49-F238E27FC236}">
                <a16:creationId xmlns:a16="http://schemas.microsoft.com/office/drawing/2014/main" id="{977E37CB-3A09-4F0F-98A9-152084B063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660" y="384105"/>
            <a:ext cx="4637762" cy="5386415"/>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9403A8FB-F5B5-4852-9804-EB07717525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705827"/>
            <a:ext cx="5716516" cy="2217934"/>
          </a:xfrm>
          <a:prstGeom prst="rect">
            <a:avLst/>
          </a:prstGeom>
        </p:spPr>
      </p:pic>
      <p:pic>
        <p:nvPicPr>
          <p:cNvPr id="7" name="Hb8WGxf7lL">
            <a:hlinkClick r:id="" action="ppaction://media"/>
            <a:extLst>
              <a:ext uri="{FF2B5EF4-FFF2-40B4-BE49-F238E27FC236}">
                <a16:creationId xmlns:a16="http://schemas.microsoft.com/office/drawing/2014/main" id="{2367F88F-7DEA-463D-8D7E-5E2121E02E4D}"/>
              </a:ext>
            </a:extLst>
          </p:cNvPr>
          <p:cNvPicPr>
            <a:picLocks noChangeAspect="1"/>
          </p:cNvPicPr>
          <p:nvPr>
            <a:videoFile r:link="rId1"/>
            <p:extLst>
              <p:ext uri="{DAA4B4D4-6D71-4841-9C94-3DE7FCFB9230}">
                <p14:media xmlns:p14="http://schemas.microsoft.com/office/powerpoint/2010/main" r:embed="rId2">
                  <p14:trim st="2015" end="2975"/>
                </p14:media>
              </p:ext>
            </p:extLst>
          </p:nvPr>
        </p:nvPicPr>
        <p:blipFill>
          <a:blip r:embed="rId7"/>
          <a:stretch>
            <a:fillRect/>
          </a:stretch>
        </p:blipFill>
        <p:spPr>
          <a:xfrm>
            <a:off x="1304446" y="631248"/>
            <a:ext cx="4086326" cy="3058719"/>
          </a:xfrm>
          <a:prstGeom prst="rect">
            <a:avLst/>
          </a:prstGeom>
        </p:spPr>
      </p:pic>
    </p:spTree>
    <p:extLst>
      <p:ext uri="{BB962C8B-B14F-4D97-AF65-F5344CB8AC3E}">
        <p14:creationId xmlns:p14="http://schemas.microsoft.com/office/powerpoint/2010/main" val="233442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EF3772-9316-43EF-8908-7DC46E320CA4}"/>
              </a:ext>
            </a:extLst>
          </p:cNvPr>
          <p:cNvSpPr txBox="1"/>
          <p:nvPr/>
        </p:nvSpPr>
        <p:spPr>
          <a:xfrm>
            <a:off x="6132479" y="3489824"/>
            <a:ext cx="5298951" cy="2554545"/>
          </a:xfrm>
          <a:prstGeom prst="rect">
            <a:avLst/>
          </a:prstGeom>
          <a:noFill/>
        </p:spPr>
        <p:txBody>
          <a:bodyPr wrap="none" rtlCol="0">
            <a:spAutoFit/>
          </a:bodyPr>
          <a:lstStyle/>
          <a:p>
            <a:pPr algn="ctr"/>
            <a:endParaRPr lang="en-US" sz="1000" dirty="0"/>
          </a:p>
          <a:p>
            <a:pPr algn="ctr"/>
            <a:r>
              <a:rPr lang="en-US" sz="2800" dirty="0"/>
              <a:t>If we click on the ‘+’ inside</a:t>
            </a:r>
          </a:p>
          <a:p>
            <a:pPr algn="ctr"/>
            <a:r>
              <a:rPr lang="en-US" sz="2800" dirty="0"/>
              <a:t>the overlap event that destroys </a:t>
            </a:r>
          </a:p>
          <a:p>
            <a:pPr algn="ctr"/>
            <a:r>
              <a:rPr lang="en-US" sz="2800" dirty="0"/>
              <a:t>an ‘Enemy’ with a ‘Projectile’</a:t>
            </a:r>
            <a:r>
              <a:rPr lang="en-US" sz="1000" dirty="0"/>
              <a:t> </a:t>
            </a:r>
          </a:p>
          <a:p>
            <a:pPr algn="ctr"/>
            <a:r>
              <a:rPr lang="en-US" sz="2800" dirty="0"/>
              <a:t>then our ‘asteroid’ will blowup</a:t>
            </a:r>
          </a:p>
          <a:p>
            <a:pPr algn="ctr"/>
            <a:r>
              <a:rPr lang="en-US" sz="2800" dirty="0"/>
              <a:t>when hit by our ‘bullet’</a:t>
            </a:r>
            <a:br>
              <a:rPr lang="en-US" sz="2800" dirty="0"/>
            </a:br>
            <a:endParaRPr lang="en-US" sz="1000" dirty="0"/>
          </a:p>
        </p:txBody>
      </p:sp>
      <p:pic>
        <p:nvPicPr>
          <p:cNvPr id="4" name="Picture 3" descr="A screen shot of a computer&#10;&#10;Description automatically generated">
            <a:extLst>
              <a:ext uri="{FF2B5EF4-FFF2-40B4-BE49-F238E27FC236}">
                <a16:creationId xmlns:a16="http://schemas.microsoft.com/office/drawing/2014/main" id="{977E37CB-3A09-4F0F-98A9-152084B063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660" y="384105"/>
            <a:ext cx="4637762" cy="5386415"/>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739F0C1B-C628-4782-A179-AA16185061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2456" y="501776"/>
            <a:ext cx="5058999" cy="1456496"/>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D560E192-7DE7-4368-B541-69842D5B28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2456" y="1958272"/>
            <a:ext cx="5058999" cy="1525483"/>
          </a:xfrm>
          <a:prstGeom prst="rect">
            <a:avLst/>
          </a:prstGeom>
        </p:spPr>
      </p:pic>
      <p:pic>
        <p:nvPicPr>
          <p:cNvPr id="10" name="6SikHdG8DS">
            <a:hlinkClick r:id="" action="ppaction://media"/>
            <a:extLst>
              <a:ext uri="{FF2B5EF4-FFF2-40B4-BE49-F238E27FC236}">
                <a16:creationId xmlns:a16="http://schemas.microsoft.com/office/drawing/2014/main" id="{B3BEADB1-3541-48F4-947C-4A2E24D9B67F}"/>
              </a:ext>
            </a:extLst>
          </p:cNvPr>
          <p:cNvPicPr>
            <a:picLocks noChangeAspect="1"/>
          </p:cNvPicPr>
          <p:nvPr>
            <a:videoFile r:link="rId1"/>
            <p:extLst>
              <p:ext uri="{DAA4B4D4-6D71-4841-9C94-3DE7FCFB9230}">
                <p14:media xmlns:p14="http://schemas.microsoft.com/office/powerpoint/2010/main" r:embed="rId2">
                  <p14:trim st="1465" end="2032"/>
                </p14:media>
              </p:ext>
            </p:extLst>
          </p:nvPr>
        </p:nvPicPr>
        <p:blipFill>
          <a:blip r:embed="rId8"/>
          <a:stretch>
            <a:fillRect/>
          </a:stretch>
        </p:blipFill>
        <p:spPr>
          <a:xfrm>
            <a:off x="1327741" y="643822"/>
            <a:ext cx="4083602" cy="3046146"/>
          </a:xfrm>
          <a:prstGeom prst="rect">
            <a:avLst/>
          </a:prstGeom>
        </p:spPr>
      </p:pic>
    </p:spTree>
    <p:extLst>
      <p:ext uri="{BB962C8B-B14F-4D97-AF65-F5344CB8AC3E}">
        <p14:creationId xmlns:p14="http://schemas.microsoft.com/office/powerpoint/2010/main" val="268457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7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3" name="TextBox 2">
            <a:extLst>
              <a:ext uri="{FF2B5EF4-FFF2-40B4-BE49-F238E27FC236}">
                <a16:creationId xmlns:a16="http://schemas.microsoft.com/office/drawing/2014/main" id="{58E4084F-BACC-40F1-97A2-51A539892131}"/>
              </a:ext>
            </a:extLst>
          </p:cNvPr>
          <p:cNvSpPr txBox="1"/>
          <p:nvPr/>
        </p:nvSpPr>
        <p:spPr>
          <a:xfrm>
            <a:off x="0" y="346000"/>
            <a:ext cx="12192000" cy="830997"/>
          </a:xfrm>
          <a:prstGeom prst="rect">
            <a:avLst/>
          </a:prstGeom>
          <a:noFill/>
        </p:spPr>
        <p:txBody>
          <a:bodyPr wrap="square" rtlCol="0">
            <a:spAutoFit/>
          </a:bodyPr>
          <a:lstStyle/>
          <a:p>
            <a:pPr algn="ctr"/>
            <a:r>
              <a:rPr lang="en-US" sz="4800" dirty="0">
                <a:solidFill>
                  <a:srgbClr val="F18100"/>
                </a:solidFill>
                <a:latin typeface="Sneakerhead BTN" panose="020B0904070503040306" pitchFamily="34" charset="0"/>
              </a:rPr>
              <a:t>Hardware Break</a:t>
            </a:r>
          </a:p>
        </p:txBody>
      </p:sp>
      <p:pic>
        <p:nvPicPr>
          <p:cNvPr id="6" name="Picture 5" descr="A circuit board&#10;&#10;Description automatically generated">
            <a:extLst>
              <a:ext uri="{FF2B5EF4-FFF2-40B4-BE49-F238E27FC236}">
                <a16:creationId xmlns:a16="http://schemas.microsoft.com/office/drawing/2014/main" id="{D2903BF5-0DAD-4864-9E1C-C19B8604EB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8209" y="1122681"/>
            <a:ext cx="6955581" cy="4051625"/>
          </a:xfrm>
          <a:prstGeom prst="rect">
            <a:avLst/>
          </a:prstGeom>
        </p:spPr>
      </p:pic>
      <p:sp>
        <p:nvSpPr>
          <p:cNvPr id="9" name="TextBox 8">
            <a:extLst>
              <a:ext uri="{FF2B5EF4-FFF2-40B4-BE49-F238E27FC236}">
                <a16:creationId xmlns:a16="http://schemas.microsoft.com/office/drawing/2014/main" id="{E9AA18B8-A265-40B8-B3A9-7090ECEC0C37}"/>
              </a:ext>
            </a:extLst>
          </p:cNvPr>
          <p:cNvSpPr txBox="1"/>
          <p:nvPr/>
        </p:nvSpPr>
        <p:spPr>
          <a:xfrm>
            <a:off x="0" y="5391215"/>
            <a:ext cx="12191999" cy="523220"/>
          </a:xfrm>
          <a:prstGeom prst="rect">
            <a:avLst/>
          </a:prstGeom>
          <a:noFill/>
        </p:spPr>
        <p:txBody>
          <a:bodyPr wrap="square" rtlCol="0">
            <a:spAutoFit/>
          </a:bodyPr>
          <a:lstStyle/>
          <a:p>
            <a:pPr algn="ctr"/>
            <a:r>
              <a:rPr lang="en-US" sz="2800" dirty="0"/>
              <a:t>Now let’s load our complete game on the </a:t>
            </a:r>
            <a:r>
              <a:rPr lang="en-US" sz="2800" dirty="0" err="1"/>
              <a:t>BrainPad</a:t>
            </a:r>
            <a:r>
              <a:rPr lang="en-US" sz="2800"/>
              <a:t>.</a:t>
            </a:r>
            <a:endParaRPr lang="en-US" sz="2800" dirty="0"/>
          </a:p>
        </p:txBody>
      </p:sp>
      <p:pic>
        <p:nvPicPr>
          <p:cNvPr id="4" name="6SikHdG8DS">
            <a:hlinkClick r:id="" action="ppaction://media"/>
            <a:extLst>
              <a:ext uri="{FF2B5EF4-FFF2-40B4-BE49-F238E27FC236}">
                <a16:creationId xmlns:a16="http://schemas.microsoft.com/office/drawing/2014/main" id="{61F74544-C0A0-4005-9690-069A974ED1C1}"/>
              </a:ext>
            </a:extLst>
          </p:cNvPr>
          <p:cNvPicPr>
            <a:picLocks noChangeAspect="1"/>
          </p:cNvPicPr>
          <p:nvPr>
            <a:videoFile r:link="rId1"/>
            <p:extLst>
              <p:ext uri="{DAA4B4D4-6D71-4841-9C94-3DE7FCFB9230}">
                <p14:media xmlns:p14="http://schemas.microsoft.com/office/powerpoint/2010/main" r:embed="rId2">
                  <p14:trim st="1305" end="1581"/>
                </p14:media>
              </p:ext>
            </p:extLst>
          </p:nvPr>
        </p:nvPicPr>
        <p:blipFill>
          <a:blip r:embed="rId6"/>
          <a:stretch>
            <a:fillRect/>
          </a:stretch>
        </p:blipFill>
        <p:spPr>
          <a:xfrm>
            <a:off x="4767263" y="1861200"/>
            <a:ext cx="2604581" cy="1942877"/>
          </a:xfrm>
          <a:prstGeom prst="rect">
            <a:avLst/>
          </a:prstGeom>
        </p:spPr>
      </p:pic>
    </p:spTree>
    <p:extLst>
      <p:ext uri="{BB962C8B-B14F-4D97-AF65-F5344CB8AC3E}">
        <p14:creationId xmlns:p14="http://schemas.microsoft.com/office/powerpoint/2010/main" val="29062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6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9" name="TextBox 8">
            <a:extLst>
              <a:ext uri="{FF2B5EF4-FFF2-40B4-BE49-F238E27FC236}">
                <a16:creationId xmlns:a16="http://schemas.microsoft.com/office/drawing/2014/main" id="{E9AA18B8-A265-40B8-B3A9-7090ECEC0C37}"/>
              </a:ext>
            </a:extLst>
          </p:cNvPr>
          <p:cNvSpPr txBox="1"/>
          <p:nvPr/>
        </p:nvSpPr>
        <p:spPr>
          <a:xfrm>
            <a:off x="-158730" y="2113445"/>
            <a:ext cx="12350730" cy="2123658"/>
          </a:xfrm>
          <a:prstGeom prst="rect">
            <a:avLst/>
          </a:prstGeom>
          <a:noFill/>
        </p:spPr>
        <p:txBody>
          <a:bodyPr wrap="square" rtlCol="0" anchor="t">
            <a:spAutoFit/>
          </a:bodyPr>
          <a:lstStyle/>
          <a:p>
            <a:pPr algn="ctr"/>
            <a:r>
              <a:rPr lang="en-US" sz="6600" dirty="0"/>
              <a:t>EXTRA</a:t>
            </a:r>
          </a:p>
          <a:p>
            <a:pPr algn="ctr"/>
            <a:r>
              <a:rPr lang="en-US" sz="6600" dirty="0"/>
              <a:t>CREDIT</a:t>
            </a:r>
          </a:p>
        </p:txBody>
      </p:sp>
    </p:spTree>
    <p:extLst>
      <p:ext uri="{BB962C8B-B14F-4D97-AF65-F5344CB8AC3E}">
        <p14:creationId xmlns:p14="http://schemas.microsoft.com/office/powerpoint/2010/main" val="16353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6" name="Picture 5" descr="A circuit board&#10;&#10;Description automatically generated">
            <a:extLst>
              <a:ext uri="{FF2B5EF4-FFF2-40B4-BE49-F238E27FC236}">
                <a16:creationId xmlns:a16="http://schemas.microsoft.com/office/drawing/2014/main" id="{D2903BF5-0DAD-4864-9E1C-C19B8604EB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0430" y="538879"/>
            <a:ext cx="7651139" cy="4456788"/>
          </a:xfrm>
          <a:prstGeom prst="rect">
            <a:avLst/>
          </a:prstGeom>
        </p:spPr>
      </p:pic>
      <p:sp>
        <p:nvSpPr>
          <p:cNvPr id="9" name="TextBox 8">
            <a:extLst>
              <a:ext uri="{FF2B5EF4-FFF2-40B4-BE49-F238E27FC236}">
                <a16:creationId xmlns:a16="http://schemas.microsoft.com/office/drawing/2014/main" id="{E9AA18B8-A265-40B8-B3A9-7090ECEC0C37}"/>
              </a:ext>
            </a:extLst>
          </p:cNvPr>
          <p:cNvSpPr txBox="1"/>
          <p:nvPr/>
        </p:nvSpPr>
        <p:spPr>
          <a:xfrm>
            <a:off x="0" y="5156017"/>
            <a:ext cx="12192000" cy="646331"/>
          </a:xfrm>
          <a:prstGeom prst="rect">
            <a:avLst/>
          </a:prstGeom>
          <a:noFill/>
        </p:spPr>
        <p:txBody>
          <a:bodyPr wrap="square" rtlCol="0" anchor="t">
            <a:spAutoFit/>
          </a:bodyPr>
          <a:lstStyle/>
          <a:p>
            <a:pPr algn="ctr"/>
            <a:r>
              <a:rPr lang="en-US" sz="3600" dirty="0"/>
              <a:t>Let’s add scoring, lives, and effects to our game.</a:t>
            </a:r>
          </a:p>
        </p:txBody>
      </p:sp>
      <p:pic>
        <p:nvPicPr>
          <p:cNvPr id="10" name="6SikHdG8DS">
            <a:hlinkClick r:id="" action="ppaction://media"/>
            <a:extLst>
              <a:ext uri="{FF2B5EF4-FFF2-40B4-BE49-F238E27FC236}">
                <a16:creationId xmlns:a16="http://schemas.microsoft.com/office/drawing/2014/main" id="{2EECE1F3-A6AE-43FE-8549-F35B02BDA251}"/>
              </a:ext>
            </a:extLst>
          </p:cNvPr>
          <p:cNvPicPr>
            <a:picLocks noChangeAspect="1"/>
          </p:cNvPicPr>
          <p:nvPr>
            <a:videoFile r:link="rId1"/>
            <p:extLst>
              <p:ext uri="{DAA4B4D4-6D71-4841-9C94-3DE7FCFB9230}">
                <p14:media xmlns:p14="http://schemas.microsoft.com/office/powerpoint/2010/main" r:embed="rId2">
                  <p14:trim st="1305" end="1581"/>
                </p14:media>
              </p:ext>
            </p:extLst>
          </p:nvPr>
        </p:nvPicPr>
        <p:blipFill>
          <a:blip r:embed="rId7"/>
          <a:stretch>
            <a:fillRect/>
          </a:stretch>
        </p:blipFill>
        <p:spPr>
          <a:xfrm>
            <a:off x="4653975" y="1375679"/>
            <a:ext cx="2752642" cy="2053322"/>
          </a:xfrm>
          <a:prstGeom prst="rect">
            <a:avLst/>
          </a:prstGeom>
        </p:spPr>
      </p:pic>
    </p:spTree>
    <p:extLst>
      <p:ext uri="{BB962C8B-B14F-4D97-AF65-F5344CB8AC3E}">
        <p14:creationId xmlns:p14="http://schemas.microsoft.com/office/powerpoint/2010/main" val="267375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68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repeatCount="indefinite" fill="hold" display="0">
                  <p:stCondLst>
                    <p:cond delay="indefinite"/>
                  </p:stCondLst>
                </p:cTn>
                <p:tgtEl>
                  <p:spTgt spid="10"/>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4" name="Picture 3" descr="A picture containing drawing&#10;&#10;Description automatically generated">
            <a:extLst>
              <a:ext uri="{FF2B5EF4-FFF2-40B4-BE49-F238E27FC236}">
                <a16:creationId xmlns:a16="http://schemas.microsoft.com/office/drawing/2014/main" id="{6EA834D2-D978-4320-9D23-D684ABE8C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82" y="348293"/>
            <a:ext cx="1079746" cy="1346507"/>
          </a:xfrm>
          <a:prstGeom prst="rect">
            <a:avLst/>
          </a:prstGeom>
        </p:spPr>
      </p:pic>
      <p:sp>
        <p:nvSpPr>
          <p:cNvPr id="5" name="TextBox 4">
            <a:extLst>
              <a:ext uri="{FF2B5EF4-FFF2-40B4-BE49-F238E27FC236}">
                <a16:creationId xmlns:a16="http://schemas.microsoft.com/office/drawing/2014/main" id="{ABB15BAB-B236-4FD7-874D-ECFDC7115B65}"/>
              </a:ext>
            </a:extLst>
          </p:cNvPr>
          <p:cNvSpPr txBox="1"/>
          <p:nvPr/>
        </p:nvSpPr>
        <p:spPr>
          <a:xfrm>
            <a:off x="1804928" y="636825"/>
            <a:ext cx="4246675" cy="769441"/>
          </a:xfrm>
          <a:prstGeom prst="rect">
            <a:avLst/>
          </a:prstGeom>
          <a:noFill/>
        </p:spPr>
        <p:txBody>
          <a:bodyPr wrap="none" rtlCol="0">
            <a:spAutoFit/>
          </a:bodyPr>
          <a:lstStyle/>
          <a:p>
            <a:r>
              <a:rPr lang="en-US" sz="4400" dirty="0"/>
              <a:t>Code to Blocks:</a:t>
            </a:r>
          </a:p>
        </p:txBody>
      </p:sp>
      <p:sp>
        <p:nvSpPr>
          <p:cNvPr id="6" name="TextBox 5">
            <a:extLst>
              <a:ext uri="{FF2B5EF4-FFF2-40B4-BE49-F238E27FC236}">
                <a16:creationId xmlns:a16="http://schemas.microsoft.com/office/drawing/2014/main" id="{59086A81-9E85-4C20-93A2-672E1227F662}"/>
              </a:ext>
            </a:extLst>
          </p:cNvPr>
          <p:cNvSpPr txBox="1"/>
          <p:nvPr/>
        </p:nvSpPr>
        <p:spPr>
          <a:xfrm>
            <a:off x="2080057" y="1544662"/>
            <a:ext cx="7699585" cy="584775"/>
          </a:xfrm>
          <a:prstGeom prst="rect">
            <a:avLst/>
          </a:prstGeom>
          <a:noFill/>
        </p:spPr>
        <p:txBody>
          <a:bodyPr wrap="square" rtlCol="0" anchor="t">
            <a:spAutoFit/>
          </a:bodyPr>
          <a:lstStyle/>
          <a:p>
            <a:r>
              <a:rPr lang="en-US" sz="3200" dirty="0"/>
              <a:t>JavaScript:</a:t>
            </a:r>
          </a:p>
        </p:txBody>
      </p:sp>
      <p:sp>
        <p:nvSpPr>
          <p:cNvPr id="11" name="TextBox 10">
            <a:extLst>
              <a:ext uri="{FF2B5EF4-FFF2-40B4-BE49-F238E27FC236}">
                <a16:creationId xmlns:a16="http://schemas.microsoft.com/office/drawing/2014/main" id="{CECE78F3-E9D6-4E3F-9262-C3FA1C1AA858}"/>
              </a:ext>
            </a:extLst>
          </p:cNvPr>
          <p:cNvSpPr txBox="1"/>
          <p:nvPr/>
        </p:nvSpPr>
        <p:spPr>
          <a:xfrm>
            <a:off x="2080057" y="3365947"/>
            <a:ext cx="7699585" cy="584775"/>
          </a:xfrm>
          <a:prstGeom prst="rect">
            <a:avLst/>
          </a:prstGeom>
          <a:noFill/>
        </p:spPr>
        <p:txBody>
          <a:bodyPr wrap="square" rtlCol="0" anchor="t">
            <a:spAutoFit/>
          </a:bodyPr>
          <a:lstStyle/>
          <a:p>
            <a:r>
              <a:rPr lang="en-US" sz="3200" dirty="0"/>
              <a:t>Block:</a:t>
            </a:r>
          </a:p>
        </p:txBody>
      </p:sp>
      <p:pic>
        <p:nvPicPr>
          <p:cNvPr id="3" name="Picture 2">
            <a:extLst>
              <a:ext uri="{FF2B5EF4-FFF2-40B4-BE49-F238E27FC236}">
                <a16:creationId xmlns:a16="http://schemas.microsoft.com/office/drawing/2014/main" id="{805A3210-2967-4E65-AB7D-472EFA6D0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066" y="2344686"/>
            <a:ext cx="8359073" cy="754912"/>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6F20494F-E58B-46BC-818B-A5CBF74DB2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6853" y="4179811"/>
            <a:ext cx="8118294" cy="1493887"/>
          </a:xfrm>
          <a:prstGeom prst="rect">
            <a:avLst/>
          </a:prstGeom>
        </p:spPr>
      </p:pic>
    </p:spTree>
    <p:extLst>
      <p:ext uri="{BB962C8B-B14F-4D97-AF65-F5344CB8AC3E}">
        <p14:creationId xmlns:p14="http://schemas.microsoft.com/office/powerpoint/2010/main" val="420741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4" name="Picture 3" descr="A picture containing drawing&#10;&#10;Description automatically generated">
            <a:extLst>
              <a:ext uri="{FF2B5EF4-FFF2-40B4-BE49-F238E27FC236}">
                <a16:creationId xmlns:a16="http://schemas.microsoft.com/office/drawing/2014/main" id="{6EA834D2-D978-4320-9D23-D684ABE8C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82" y="348293"/>
            <a:ext cx="1079746" cy="1346507"/>
          </a:xfrm>
          <a:prstGeom prst="rect">
            <a:avLst/>
          </a:prstGeom>
        </p:spPr>
      </p:pic>
      <p:sp>
        <p:nvSpPr>
          <p:cNvPr id="5" name="TextBox 4">
            <a:extLst>
              <a:ext uri="{FF2B5EF4-FFF2-40B4-BE49-F238E27FC236}">
                <a16:creationId xmlns:a16="http://schemas.microsoft.com/office/drawing/2014/main" id="{ABB15BAB-B236-4FD7-874D-ECFDC7115B65}"/>
              </a:ext>
            </a:extLst>
          </p:cNvPr>
          <p:cNvSpPr txBox="1"/>
          <p:nvPr/>
        </p:nvSpPr>
        <p:spPr>
          <a:xfrm>
            <a:off x="1804928" y="636825"/>
            <a:ext cx="4246675" cy="769441"/>
          </a:xfrm>
          <a:prstGeom prst="rect">
            <a:avLst/>
          </a:prstGeom>
          <a:noFill/>
        </p:spPr>
        <p:txBody>
          <a:bodyPr wrap="none" rtlCol="0">
            <a:spAutoFit/>
          </a:bodyPr>
          <a:lstStyle/>
          <a:p>
            <a:r>
              <a:rPr lang="en-US" sz="4400" dirty="0"/>
              <a:t>Code to Blocks:</a:t>
            </a:r>
          </a:p>
        </p:txBody>
      </p:sp>
      <p:sp>
        <p:nvSpPr>
          <p:cNvPr id="6" name="TextBox 5">
            <a:extLst>
              <a:ext uri="{FF2B5EF4-FFF2-40B4-BE49-F238E27FC236}">
                <a16:creationId xmlns:a16="http://schemas.microsoft.com/office/drawing/2014/main" id="{59086A81-9E85-4C20-93A2-672E1227F662}"/>
              </a:ext>
            </a:extLst>
          </p:cNvPr>
          <p:cNvSpPr txBox="1"/>
          <p:nvPr/>
        </p:nvSpPr>
        <p:spPr>
          <a:xfrm>
            <a:off x="2080057" y="1544662"/>
            <a:ext cx="7699585" cy="584775"/>
          </a:xfrm>
          <a:prstGeom prst="rect">
            <a:avLst/>
          </a:prstGeom>
          <a:noFill/>
        </p:spPr>
        <p:txBody>
          <a:bodyPr wrap="square" rtlCol="0" anchor="t">
            <a:spAutoFit/>
          </a:bodyPr>
          <a:lstStyle/>
          <a:p>
            <a:r>
              <a:rPr lang="en-US" sz="3200" dirty="0"/>
              <a:t>JavaScript:</a:t>
            </a:r>
          </a:p>
        </p:txBody>
      </p:sp>
      <p:sp>
        <p:nvSpPr>
          <p:cNvPr id="11" name="TextBox 10">
            <a:extLst>
              <a:ext uri="{FF2B5EF4-FFF2-40B4-BE49-F238E27FC236}">
                <a16:creationId xmlns:a16="http://schemas.microsoft.com/office/drawing/2014/main" id="{CECE78F3-E9D6-4E3F-9262-C3FA1C1AA858}"/>
              </a:ext>
            </a:extLst>
          </p:cNvPr>
          <p:cNvSpPr txBox="1"/>
          <p:nvPr/>
        </p:nvSpPr>
        <p:spPr>
          <a:xfrm>
            <a:off x="2080057" y="3365947"/>
            <a:ext cx="7699585" cy="584775"/>
          </a:xfrm>
          <a:prstGeom prst="rect">
            <a:avLst/>
          </a:prstGeom>
          <a:noFill/>
        </p:spPr>
        <p:txBody>
          <a:bodyPr wrap="square" rtlCol="0" anchor="t">
            <a:spAutoFit/>
          </a:bodyPr>
          <a:lstStyle/>
          <a:p>
            <a:r>
              <a:rPr lang="en-US" sz="3200" dirty="0"/>
              <a:t>Block:</a:t>
            </a:r>
          </a:p>
        </p:txBody>
      </p:sp>
      <p:pic>
        <p:nvPicPr>
          <p:cNvPr id="12" name="Picture 11">
            <a:extLst>
              <a:ext uri="{FF2B5EF4-FFF2-40B4-BE49-F238E27FC236}">
                <a16:creationId xmlns:a16="http://schemas.microsoft.com/office/drawing/2014/main" id="{F13EE50E-C1F5-4D36-917A-D16388C2F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179" y="2433608"/>
            <a:ext cx="9779642" cy="900140"/>
          </a:xfrm>
          <a:prstGeom prst="rect">
            <a:avLst/>
          </a:prstGeom>
        </p:spPr>
      </p:pic>
      <p:pic>
        <p:nvPicPr>
          <p:cNvPr id="14" name="Picture 13" descr="A picture containing blue, monitor, large, woman&#10;&#10;Description automatically generated">
            <a:extLst>
              <a:ext uri="{FF2B5EF4-FFF2-40B4-BE49-F238E27FC236}">
                <a16:creationId xmlns:a16="http://schemas.microsoft.com/office/drawing/2014/main" id="{F8C6E49E-D696-4307-AE21-0B4096828D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5841" y="4223608"/>
            <a:ext cx="7860317" cy="1549206"/>
          </a:xfrm>
          <a:prstGeom prst="rect">
            <a:avLst/>
          </a:prstGeom>
        </p:spPr>
      </p:pic>
    </p:spTree>
    <p:extLst>
      <p:ext uri="{BB962C8B-B14F-4D97-AF65-F5344CB8AC3E}">
        <p14:creationId xmlns:p14="http://schemas.microsoft.com/office/powerpoint/2010/main" val="268690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4" name="Picture 3" descr="A picture containing drawing&#10;&#10;Description automatically generated">
            <a:extLst>
              <a:ext uri="{FF2B5EF4-FFF2-40B4-BE49-F238E27FC236}">
                <a16:creationId xmlns:a16="http://schemas.microsoft.com/office/drawing/2014/main" id="{6EA834D2-D978-4320-9D23-D684ABE8C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82" y="348293"/>
            <a:ext cx="1079746" cy="1346507"/>
          </a:xfrm>
          <a:prstGeom prst="rect">
            <a:avLst/>
          </a:prstGeom>
        </p:spPr>
      </p:pic>
      <p:sp>
        <p:nvSpPr>
          <p:cNvPr id="5" name="TextBox 4">
            <a:extLst>
              <a:ext uri="{FF2B5EF4-FFF2-40B4-BE49-F238E27FC236}">
                <a16:creationId xmlns:a16="http://schemas.microsoft.com/office/drawing/2014/main" id="{ABB15BAB-B236-4FD7-874D-ECFDC7115B65}"/>
              </a:ext>
            </a:extLst>
          </p:cNvPr>
          <p:cNvSpPr txBox="1"/>
          <p:nvPr/>
        </p:nvSpPr>
        <p:spPr>
          <a:xfrm>
            <a:off x="1804928" y="636825"/>
            <a:ext cx="4246675" cy="769441"/>
          </a:xfrm>
          <a:prstGeom prst="rect">
            <a:avLst/>
          </a:prstGeom>
          <a:noFill/>
        </p:spPr>
        <p:txBody>
          <a:bodyPr wrap="none" rtlCol="0">
            <a:spAutoFit/>
          </a:bodyPr>
          <a:lstStyle/>
          <a:p>
            <a:r>
              <a:rPr lang="en-US" sz="4400" dirty="0"/>
              <a:t>Code to Blocks:</a:t>
            </a:r>
          </a:p>
        </p:txBody>
      </p:sp>
      <p:sp>
        <p:nvSpPr>
          <p:cNvPr id="6" name="TextBox 5">
            <a:extLst>
              <a:ext uri="{FF2B5EF4-FFF2-40B4-BE49-F238E27FC236}">
                <a16:creationId xmlns:a16="http://schemas.microsoft.com/office/drawing/2014/main" id="{59086A81-9E85-4C20-93A2-672E1227F662}"/>
              </a:ext>
            </a:extLst>
          </p:cNvPr>
          <p:cNvSpPr txBox="1"/>
          <p:nvPr/>
        </p:nvSpPr>
        <p:spPr>
          <a:xfrm>
            <a:off x="2080057" y="1544662"/>
            <a:ext cx="7699585" cy="584775"/>
          </a:xfrm>
          <a:prstGeom prst="rect">
            <a:avLst/>
          </a:prstGeom>
          <a:noFill/>
        </p:spPr>
        <p:txBody>
          <a:bodyPr wrap="square" rtlCol="0" anchor="t">
            <a:spAutoFit/>
          </a:bodyPr>
          <a:lstStyle/>
          <a:p>
            <a:r>
              <a:rPr lang="en-US" sz="3200" dirty="0"/>
              <a:t>JavaScript:</a:t>
            </a:r>
          </a:p>
        </p:txBody>
      </p:sp>
      <p:sp>
        <p:nvSpPr>
          <p:cNvPr id="11" name="TextBox 10">
            <a:extLst>
              <a:ext uri="{FF2B5EF4-FFF2-40B4-BE49-F238E27FC236}">
                <a16:creationId xmlns:a16="http://schemas.microsoft.com/office/drawing/2014/main" id="{CECE78F3-E9D6-4E3F-9262-C3FA1C1AA858}"/>
              </a:ext>
            </a:extLst>
          </p:cNvPr>
          <p:cNvSpPr txBox="1"/>
          <p:nvPr/>
        </p:nvSpPr>
        <p:spPr>
          <a:xfrm>
            <a:off x="2080057" y="3365947"/>
            <a:ext cx="7699585" cy="584775"/>
          </a:xfrm>
          <a:prstGeom prst="rect">
            <a:avLst/>
          </a:prstGeom>
          <a:noFill/>
        </p:spPr>
        <p:txBody>
          <a:bodyPr wrap="square" rtlCol="0" anchor="t">
            <a:spAutoFit/>
          </a:bodyPr>
          <a:lstStyle/>
          <a:p>
            <a:r>
              <a:rPr lang="en-US" sz="3200" dirty="0"/>
              <a:t>Block:</a:t>
            </a:r>
          </a:p>
        </p:txBody>
      </p:sp>
      <p:pic>
        <p:nvPicPr>
          <p:cNvPr id="8" name="Picture 7">
            <a:extLst>
              <a:ext uri="{FF2B5EF4-FFF2-40B4-BE49-F238E27FC236}">
                <a16:creationId xmlns:a16="http://schemas.microsoft.com/office/drawing/2014/main" id="{5C59603E-0B93-4A6C-8E2C-ABED641AA5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4703" y="2250798"/>
            <a:ext cx="9722594" cy="1136880"/>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2584B390-685E-4400-86E8-7916AD6F70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086" y="3961513"/>
            <a:ext cx="6988867" cy="2107412"/>
          </a:xfrm>
          <a:prstGeom prst="rect">
            <a:avLst/>
          </a:prstGeom>
        </p:spPr>
      </p:pic>
    </p:spTree>
    <p:extLst>
      <p:ext uri="{BB962C8B-B14F-4D97-AF65-F5344CB8AC3E}">
        <p14:creationId xmlns:p14="http://schemas.microsoft.com/office/powerpoint/2010/main" val="141290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4" name="Picture 3" descr="A picture containing drawing&#10;&#10;Description automatically generated">
            <a:extLst>
              <a:ext uri="{FF2B5EF4-FFF2-40B4-BE49-F238E27FC236}">
                <a16:creationId xmlns:a16="http://schemas.microsoft.com/office/drawing/2014/main" id="{6EA834D2-D978-4320-9D23-D684ABE8C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82" y="348293"/>
            <a:ext cx="1079746" cy="1346507"/>
          </a:xfrm>
          <a:prstGeom prst="rect">
            <a:avLst/>
          </a:prstGeom>
        </p:spPr>
      </p:pic>
      <p:sp>
        <p:nvSpPr>
          <p:cNvPr id="5" name="TextBox 4">
            <a:extLst>
              <a:ext uri="{FF2B5EF4-FFF2-40B4-BE49-F238E27FC236}">
                <a16:creationId xmlns:a16="http://schemas.microsoft.com/office/drawing/2014/main" id="{ABB15BAB-B236-4FD7-874D-ECFDC7115B65}"/>
              </a:ext>
            </a:extLst>
          </p:cNvPr>
          <p:cNvSpPr txBox="1"/>
          <p:nvPr/>
        </p:nvSpPr>
        <p:spPr>
          <a:xfrm>
            <a:off x="1804928" y="636825"/>
            <a:ext cx="4246675" cy="769441"/>
          </a:xfrm>
          <a:prstGeom prst="rect">
            <a:avLst/>
          </a:prstGeom>
          <a:noFill/>
        </p:spPr>
        <p:txBody>
          <a:bodyPr wrap="none" rtlCol="0">
            <a:spAutoFit/>
          </a:bodyPr>
          <a:lstStyle/>
          <a:p>
            <a:r>
              <a:rPr lang="en-US" sz="4400" dirty="0"/>
              <a:t>Code to Blocks:</a:t>
            </a:r>
          </a:p>
        </p:txBody>
      </p:sp>
      <p:sp>
        <p:nvSpPr>
          <p:cNvPr id="6" name="TextBox 5">
            <a:extLst>
              <a:ext uri="{FF2B5EF4-FFF2-40B4-BE49-F238E27FC236}">
                <a16:creationId xmlns:a16="http://schemas.microsoft.com/office/drawing/2014/main" id="{59086A81-9E85-4C20-93A2-672E1227F662}"/>
              </a:ext>
            </a:extLst>
          </p:cNvPr>
          <p:cNvSpPr txBox="1"/>
          <p:nvPr/>
        </p:nvSpPr>
        <p:spPr>
          <a:xfrm>
            <a:off x="2080057" y="1544662"/>
            <a:ext cx="7699585" cy="584775"/>
          </a:xfrm>
          <a:prstGeom prst="rect">
            <a:avLst/>
          </a:prstGeom>
          <a:noFill/>
        </p:spPr>
        <p:txBody>
          <a:bodyPr wrap="square" rtlCol="0" anchor="t">
            <a:spAutoFit/>
          </a:bodyPr>
          <a:lstStyle/>
          <a:p>
            <a:r>
              <a:rPr lang="en-US" sz="3200" dirty="0"/>
              <a:t>JavaScript:</a:t>
            </a:r>
          </a:p>
        </p:txBody>
      </p:sp>
      <p:sp>
        <p:nvSpPr>
          <p:cNvPr id="11" name="TextBox 10">
            <a:extLst>
              <a:ext uri="{FF2B5EF4-FFF2-40B4-BE49-F238E27FC236}">
                <a16:creationId xmlns:a16="http://schemas.microsoft.com/office/drawing/2014/main" id="{CECE78F3-E9D6-4E3F-9262-C3FA1C1AA858}"/>
              </a:ext>
            </a:extLst>
          </p:cNvPr>
          <p:cNvSpPr txBox="1"/>
          <p:nvPr/>
        </p:nvSpPr>
        <p:spPr>
          <a:xfrm>
            <a:off x="2080057" y="3365947"/>
            <a:ext cx="7699585" cy="584775"/>
          </a:xfrm>
          <a:prstGeom prst="rect">
            <a:avLst/>
          </a:prstGeom>
          <a:noFill/>
        </p:spPr>
        <p:txBody>
          <a:bodyPr wrap="square" rtlCol="0" anchor="t">
            <a:spAutoFit/>
          </a:bodyPr>
          <a:lstStyle/>
          <a:p>
            <a:r>
              <a:rPr lang="en-US" sz="3200" dirty="0"/>
              <a:t>Block:</a:t>
            </a:r>
          </a:p>
        </p:txBody>
      </p:sp>
      <p:pic>
        <p:nvPicPr>
          <p:cNvPr id="3" name="Picture 2" descr="A picture containing knife, table&#10;&#10;Description automatically generated">
            <a:extLst>
              <a:ext uri="{FF2B5EF4-FFF2-40B4-BE49-F238E27FC236}">
                <a16:creationId xmlns:a16="http://schemas.microsoft.com/office/drawing/2014/main" id="{336EEAC7-D3FA-4B8B-AD26-02B6BA5933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293" y="2192699"/>
            <a:ext cx="7699585" cy="1180013"/>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9F782A2B-CBEE-41F1-A076-7DF2AC1097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5182" y="3828597"/>
            <a:ext cx="5625807" cy="2196316"/>
          </a:xfrm>
          <a:prstGeom prst="rect">
            <a:avLst/>
          </a:prstGeom>
        </p:spPr>
      </p:pic>
    </p:spTree>
    <p:extLst>
      <p:ext uri="{BB962C8B-B14F-4D97-AF65-F5344CB8AC3E}">
        <p14:creationId xmlns:p14="http://schemas.microsoft.com/office/powerpoint/2010/main" val="127553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800" b="0" i="0" u="none" strike="noStrike" kern="1200" cap="all" spc="0" normalizeH="0" baseline="0" noProof="0" dirty="0">
              <a:ln>
                <a:noFill/>
              </a:ln>
              <a:solidFill>
                <a:srgbClr val="FB8C29"/>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39E826AD-67BF-4369-9C8C-21039BC8F185}"/>
              </a:ext>
            </a:extLst>
          </p:cNvPr>
          <p:cNvSpPr txBox="1"/>
          <p:nvPr/>
        </p:nvSpPr>
        <p:spPr>
          <a:xfrm>
            <a:off x="0" y="4268754"/>
            <a:ext cx="12192000" cy="22929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rPr>
              <a:t>Grab the                    block.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prstClr val="white"/>
                </a:solidFill>
                <a:latin typeface="Rockwell" panose="02060603020205020403"/>
              </a:rPr>
              <a:t> </a:t>
            </a:r>
            <a:r>
              <a:rPr lang="en-US" sz="1400" dirty="0">
                <a:solidFill>
                  <a:prstClr val="white"/>
                </a:solidFill>
                <a:latin typeface="Rockwell" panose="02060603020205020403"/>
              </a:rPr>
              <a:t> </a:t>
            </a:r>
            <a:br>
              <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rPr>
            </a:br>
            <a:r>
              <a:rPr kumimoji="0" lang="en-US" sz="900" b="0" i="0" u="none" strike="noStrike" kern="1200" cap="none" spc="0" normalizeH="0" baseline="0" noProof="0" dirty="0">
                <a:ln>
                  <a:noFill/>
                </a:ln>
                <a:solidFill>
                  <a:prstClr val="white"/>
                </a:solidFill>
                <a:effectLst/>
                <a:uLnTx/>
                <a:uFillTx/>
                <a:latin typeface="Rockwell" panose="02060603020205020403"/>
                <a:ea typeface="+mn-ea"/>
                <a:cs typeface="+mn-cs"/>
              </a:rPr>
              <a:t> </a:t>
            </a:r>
            <a:endPar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Rockwell" panose="02060603020205020403"/>
              </a:rPr>
              <a:t>Add to the                                                 inside our work area</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white"/>
                </a:solidFill>
                <a:latin typeface="Rockwell" panose="02060603020205020403"/>
              </a:rPr>
              <a:t>  </a:t>
            </a:r>
          </a:p>
          <a:p>
            <a:pPr marL="0" marR="0" lvl="0" indent="0"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Rockwell" panose="02060603020205020403"/>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4" name="Picture 3" descr="A screenshot of a cell phone&#10;&#10;Description automatically generated">
            <a:extLst>
              <a:ext uri="{FF2B5EF4-FFF2-40B4-BE49-F238E27FC236}">
                <a16:creationId xmlns:a16="http://schemas.microsoft.com/office/drawing/2014/main" id="{CA1916FA-2B32-492D-83BC-B9778067E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215" y="495368"/>
            <a:ext cx="10347569" cy="3506760"/>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E3970C6F-05EE-4B8E-98E8-E2AC9A04E6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215" y="495368"/>
            <a:ext cx="10347569" cy="3506760"/>
          </a:xfrm>
          <a:prstGeom prst="rect">
            <a:avLst/>
          </a:prstGeom>
        </p:spPr>
      </p:pic>
      <p:pic>
        <p:nvPicPr>
          <p:cNvPr id="8" name="Picture 7" descr="A picture containing drawing, table&#10;&#10;Description automatically generated">
            <a:extLst>
              <a:ext uri="{FF2B5EF4-FFF2-40B4-BE49-F238E27FC236}">
                <a16:creationId xmlns:a16="http://schemas.microsoft.com/office/drawing/2014/main" id="{9C7B57BE-E426-45E5-9CD7-37F6239C03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2762" y="4258653"/>
            <a:ext cx="1856807" cy="609966"/>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ECEEDDAF-1595-459C-AADB-03992EBDC7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0808" y="4868619"/>
            <a:ext cx="4317755" cy="946025"/>
          </a:xfrm>
          <a:prstGeom prst="rect">
            <a:avLst/>
          </a:prstGeom>
        </p:spPr>
      </p:pic>
    </p:spTree>
    <p:extLst>
      <p:ext uri="{BB962C8B-B14F-4D97-AF65-F5344CB8AC3E}">
        <p14:creationId xmlns:p14="http://schemas.microsoft.com/office/powerpoint/2010/main" val="2947135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8" name="TextBox 7">
            <a:extLst>
              <a:ext uri="{FF2B5EF4-FFF2-40B4-BE49-F238E27FC236}">
                <a16:creationId xmlns:a16="http://schemas.microsoft.com/office/drawing/2014/main" id="{5AEF3772-9316-43EF-8908-7DC46E320CA4}"/>
              </a:ext>
            </a:extLst>
          </p:cNvPr>
          <p:cNvSpPr txBox="1"/>
          <p:nvPr/>
        </p:nvSpPr>
        <p:spPr>
          <a:xfrm>
            <a:off x="6455761" y="2448738"/>
            <a:ext cx="4577663" cy="3108543"/>
          </a:xfrm>
          <a:prstGeom prst="rect">
            <a:avLst/>
          </a:prstGeom>
          <a:noFill/>
        </p:spPr>
        <p:txBody>
          <a:bodyPr wrap="none" rtlCol="0" anchor="t">
            <a:spAutoFit/>
          </a:bodyPr>
          <a:lstStyle/>
          <a:p>
            <a:pPr algn="ctr"/>
            <a:r>
              <a:rPr lang="en-US" sz="2800" dirty="0"/>
              <a:t>Now when we destroy an</a:t>
            </a:r>
          </a:p>
          <a:p>
            <a:pPr algn="ctr"/>
            <a:r>
              <a:rPr lang="en-US" sz="2800" dirty="0"/>
              <a:t>‘asteroid’ we get a point.</a:t>
            </a:r>
          </a:p>
          <a:p>
            <a:pPr algn="ctr"/>
            <a:br>
              <a:rPr lang="en-US" sz="2800" dirty="0"/>
            </a:br>
            <a:r>
              <a:rPr lang="en-US" sz="2800" dirty="0"/>
              <a:t>We almost have a game!!</a:t>
            </a:r>
            <a:endParaRPr lang="en-US" dirty="0"/>
          </a:p>
          <a:p>
            <a:pPr algn="ctr"/>
            <a:endParaRPr lang="en-US" sz="2800" dirty="0"/>
          </a:p>
          <a:p>
            <a:pPr algn="ctr"/>
            <a:r>
              <a:rPr lang="en-US" sz="2800" dirty="0"/>
              <a:t>We need to add some risk</a:t>
            </a:r>
            <a:endParaRPr lang="en-US" dirty="0"/>
          </a:p>
          <a:p>
            <a:pPr algn="ctr"/>
            <a:r>
              <a:rPr lang="en-US" sz="2800" dirty="0"/>
              <a:t>to our ‘ship’ to make it fun.</a:t>
            </a:r>
          </a:p>
        </p:txBody>
      </p:sp>
      <p:pic>
        <p:nvPicPr>
          <p:cNvPr id="4" name="Picture 3" descr="A screen shot of a computer&#10;&#10;Description automatically generated">
            <a:extLst>
              <a:ext uri="{FF2B5EF4-FFF2-40B4-BE49-F238E27FC236}">
                <a16:creationId xmlns:a16="http://schemas.microsoft.com/office/drawing/2014/main" id="{977E37CB-3A09-4F0F-98A9-152084B063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660" y="384105"/>
            <a:ext cx="4637762" cy="5386415"/>
          </a:xfrm>
          <a:prstGeom prst="rect">
            <a:avLst/>
          </a:prstGeom>
        </p:spPr>
      </p:pic>
      <p:pic>
        <p:nvPicPr>
          <p:cNvPr id="2" name="s7gIdM9rRb">
            <a:hlinkClick r:id="" action="ppaction://media"/>
            <a:extLst>
              <a:ext uri="{FF2B5EF4-FFF2-40B4-BE49-F238E27FC236}">
                <a16:creationId xmlns:a16="http://schemas.microsoft.com/office/drawing/2014/main" id="{EAFF4DF2-5BDB-4918-A9CD-D610A9865C0A}"/>
              </a:ext>
            </a:extLst>
          </p:cNvPr>
          <p:cNvPicPr>
            <a:picLocks noChangeAspect="1"/>
          </p:cNvPicPr>
          <p:nvPr>
            <a:videoFile r:link="rId1"/>
            <p:extLst>
              <p:ext uri="{DAA4B4D4-6D71-4841-9C94-3DE7FCFB9230}">
                <p14:media xmlns:p14="http://schemas.microsoft.com/office/powerpoint/2010/main" r:embed="rId2">
                  <p14:trim st="1764" end="2710"/>
                </p14:media>
              </p:ext>
            </p:extLst>
          </p:nvPr>
        </p:nvPicPr>
        <p:blipFill>
          <a:blip r:embed="rId6"/>
          <a:stretch>
            <a:fillRect/>
          </a:stretch>
        </p:blipFill>
        <p:spPr>
          <a:xfrm>
            <a:off x="1325807" y="657114"/>
            <a:ext cx="4066808" cy="3032853"/>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93890397-49FA-4FCD-8F15-7ADAE35673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8550" y="535528"/>
            <a:ext cx="5873539" cy="1710131"/>
          </a:xfrm>
          <a:prstGeom prst="rect">
            <a:avLst/>
          </a:prstGeom>
        </p:spPr>
      </p:pic>
    </p:spTree>
    <p:extLst>
      <p:ext uri="{BB962C8B-B14F-4D97-AF65-F5344CB8AC3E}">
        <p14:creationId xmlns:p14="http://schemas.microsoft.com/office/powerpoint/2010/main" val="335611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3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800" b="0" i="0" u="none" strike="noStrike" kern="1200" cap="all" spc="0" normalizeH="0" baseline="0" noProof="0" dirty="0">
              <a:ln>
                <a:noFill/>
              </a:ln>
              <a:solidFill>
                <a:srgbClr val="FB8C29"/>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39E826AD-67BF-4369-9C8C-21039BC8F185}"/>
              </a:ext>
            </a:extLst>
          </p:cNvPr>
          <p:cNvSpPr txBox="1"/>
          <p:nvPr/>
        </p:nvSpPr>
        <p:spPr>
          <a:xfrm>
            <a:off x="0" y="4409162"/>
            <a:ext cx="12192000" cy="2585323"/>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rPr>
              <a:t>Grab the                                                         block.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prstClr val="white"/>
                </a:solidFill>
                <a:latin typeface="Rockwell" panose="02060603020205020403"/>
              </a:rPr>
              <a:t> </a:t>
            </a:r>
            <a:r>
              <a:rPr lang="en-US" sz="1400" dirty="0">
                <a:solidFill>
                  <a:prstClr val="white"/>
                </a:solidFill>
                <a:latin typeface="Rockwell" panose="02060603020205020403"/>
              </a:rPr>
              <a:t> </a:t>
            </a:r>
            <a:r>
              <a:rPr kumimoji="0" lang="en-US" sz="900" b="0" i="0" u="none" strike="noStrike" kern="1200" cap="none" spc="0" normalizeH="0" baseline="0" noProof="0" dirty="0">
                <a:ln>
                  <a:noFill/>
                </a:ln>
                <a:solidFill>
                  <a:prstClr val="white"/>
                </a:solidFill>
                <a:effectLst/>
                <a:uLnTx/>
                <a:uFillTx/>
                <a:latin typeface="Rockwell" panose="02060603020205020403"/>
                <a:ea typeface="+mn-ea"/>
                <a:cs typeface="+mn-cs"/>
              </a:rPr>
              <a:t> </a:t>
            </a:r>
            <a:endPar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Rockwell" panose="02060603020205020403"/>
              </a:rPr>
              <a:t>This is the same event block we used to detect the overlap</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latin typeface="Rockwell" panose="02060603020205020403"/>
              </a:rPr>
              <a:t>between our ‘bullet’ and an ‘asteroid’.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white"/>
                </a:solidFill>
                <a:latin typeface="Rockwell" panose="02060603020205020403"/>
              </a:rPr>
              <a:t>  </a:t>
            </a:r>
          </a:p>
          <a:p>
            <a:pPr marL="0" marR="0" lvl="0" indent="0"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Rockwell" panose="02060603020205020403"/>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6" name="Picture 5">
            <a:extLst>
              <a:ext uri="{FF2B5EF4-FFF2-40B4-BE49-F238E27FC236}">
                <a16:creationId xmlns:a16="http://schemas.microsoft.com/office/drawing/2014/main" id="{A075BEB3-81A4-451D-BC4A-D96DB8A84A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166" y="541929"/>
            <a:ext cx="10417668" cy="3530517"/>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044370C9-797A-44B7-9D85-C25336A17E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7391" y="4209556"/>
            <a:ext cx="4970547" cy="918395"/>
          </a:xfrm>
          <a:prstGeom prst="rect">
            <a:avLst/>
          </a:prstGeom>
        </p:spPr>
      </p:pic>
    </p:spTree>
    <p:extLst>
      <p:ext uri="{BB962C8B-B14F-4D97-AF65-F5344CB8AC3E}">
        <p14:creationId xmlns:p14="http://schemas.microsoft.com/office/powerpoint/2010/main" val="337708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8" name="TextBox 7">
            <a:extLst>
              <a:ext uri="{FF2B5EF4-FFF2-40B4-BE49-F238E27FC236}">
                <a16:creationId xmlns:a16="http://schemas.microsoft.com/office/drawing/2014/main" id="{5AEF3772-9316-43EF-8908-7DC46E320CA4}"/>
              </a:ext>
            </a:extLst>
          </p:cNvPr>
          <p:cNvSpPr txBox="1"/>
          <p:nvPr/>
        </p:nvSpPr>
        <p:spPr>
          <a:xfrm>
            <a:off x="6436336" y="2171117"/>
            <a:ext cx="4860946" cy="3108543"/>
          </a:xfrm>
          <a:prstGeom prst="rect">
            <a:avLst/>
          </a:prstGeom>
          <a:noFill/>
        </p:spPr>
        <p:txBody>
          <a:bodyPr wrap="none" rtlCol="0" anchor="t">
            <a:spAutoFit/>
          </a:bodyPr>
          <a:lstStyle/>
          <a:p>
            <a:pPr algn="ctr"/>
            <a:r>
              <a:rPr lang="en-US" sz="2800" dirty="0"/>
              <a:t>We need to change the last</a:t>
            </a:r>
          </a:p>
          <a:p>
            <a:pPr algn="ctr"/>
            <a:r>
              <a:rPr lang="en-US" sz="2800" dirty="0"/>
              <a:t>parameter to ‘Enemy’</a:t>
            </a:r>
            <a:br>
              <a:rPr lang="en-US" sz="2800" dirty="0"/>
            </a:br>
            <a:endParaRPr lang="en-US" sz="2800" dirty="0"/>
          </a:p>
          <a:p>
            <a:pPr algn="ctr"/>
            <a:r>
              <a:rPr lang="en-US" sz="2800" dirty="0"/>
              <a:t>Now whenever an ‘asteroid’ </a:t>
            </a:r>
          </a:p>
          <a:p>
            <a:pPr algn="ctr"/>
            <a:r>
              <a:rPr lang="en-US" sz="2800" dirty="0"/>
              <a:t>overlaps with our ‘ship’</a:t>
            </a:r>
          </a:p>
          <a:p>
            <a:pPr algn="ctr"/>
            <a:r>
              <a:rPr lang="en-US" sz="2800" dirty="0"/>
              <a:t>the code we put in this</a:t>
            </a:r>
          </a:p>
          <a:p>
            <a:pPr algn="ctr"/>
            <a:r>
              <a:rPr lang="en-US" sz="2800" dirty="0"/>
              <a:t>event block will run.</a:t>
            </a:r>
          </a:p>
        </p:txBody>
      </p:sp>
      <p:pic>
        <p:nvPicPr>
          <p:cNvPr id="4" name="Picture 3" descr="A screen shot of a computer&#10;&#10;Description automatically generated">
            <a:extLst>
              <a:ext uri="{FF2B5EF4-FFF2-40B4-BE49-F238E27FC236}">
                <a16:creationId xmlns:a16="http://schemas.microsoft.com/office/drawing/2014/main" id="{977E37CB-3A09-4F0F-98A9-152084B06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60" y="384105"/>
            <a:ext cx="4637762" cy="5386415"/>
          </a:xfrm>
          <a:prstGeom prst="rect">
            <a:avLst/>
          </a:prstGeom>
        </p:spPr>
      </p:pic>
      <p:pic>
        <p:nvPicPr>
          <p:cNvPr id="5" name="Picture 4" descr="A picture containing blue, monitor, large, woman&#10;&#10;Description automatically generated">
            <a:extLst>
              <a:ext uri="{FF2B5EF4-FFF2-40B4-BE49-F238E27FC236}">
                <a16:creationId xmlns:a16="http://schemas.microsoft.com/office/drawing/2014/main" id="{17603ABB-2743-46CB-AC22-C5B44255F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4399" y="737538"/>
            <a:ext cx="5664820" cy="1116491"/>
          </a:xfrm>
          <a:prstGeom prst="rect">
            <a:avLst/>
          </a:prstGeom>
        </p:spPr>
      </p:pic>
    </p:spTree>
    <p:extLst>
      <p:ext uri="{BB962C8B-B14F-4D97-AF65-F5344CB8AC3E}">
        <p14:creationId xmlns:p14="http://schemas.microsoft.com/office/powerpoint/2010/main" val="2263471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800" b="0" i="0" u="none" strike="noStrike" kern="1200" cap="all" spc="0" normalizeH="0" baseline="0" noProof="0" dirty="0">
              <a:ln>
                <a:noFill/>
              </a:ln>
              <a:solidFill>
                <a:srgbClr val="FB8C29"/>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39E826AD-67BF-4369-9C8C-21039BC8F185}"/>
              </a:ext>
            </a:extLst>
          </p:cNvPr>
          <p:cNvSpPr txBox="1"/>
          <p:nvPr/>
        </p:nvSpPr>
        <p:spPr>
          <a:xfrm>
            <a:off x="0" y="4409162"/>
            <a:ext cx="12192000" cy="2316019"/>
          </a:xfrm>
          <a:prstGeom prst="rect">
            <a:avLst/>
          </a:prstGeom>
          <a:noFill/>
        </p:spPr>
        <p:txBody>
          <a:bodyPr wrap="square" rtlCol="0" anchor="t">
            <a:spAutoFit/>
          </a:bodyPr>
          <a:lstStyle/>
          <a:p>
            <a:pPr algn="ctr">
              <a:defRPr/>
            </a:pPr>
            <a:r>
              <a:rPr kumimoji="0" lang="en-US" sz="2800" b="0" i="0" u="none" strike="noStrike" kern="1200" cap="none" spc="0" normalizeH="0" baseline="0" noProof="0" dirty="0">
                <a:ln>
                  <a:noFill/>
                </a:ln>
                <a:effectLst/>
                <a:uLnTx/>
                <a:uFillTx/>
                <a:latin typeface="Rockwell" panose="02060603020205020403"/>
                <a:ea typeface="+mn-ea"/>
                <a:cs typeface="+mn-cs"/>
              </a:rPr>
              <a:t>Grab the</a:t>
            </a:r>
            <a:r>
              <a:rPr lang="en-US" sz="2800" dirty="0">
                <a:latin typeface="Rockwell" panose="02060603020205020403"/>
              </a:rPr>
              <a:t>                          </a:t>
            </a:r>
            <a:r>
              <a:rPr kumimoji="0" lang="en-US" sz="2800" b="0" i="0" u="none" strike="noStrike" kern="1200" cap="none" spc="0" normalizeH="0" baseline="0" noProof="0" dirty="0">
                <a:ln>
                  <a:noFill/>
                </a:ln>
                <a:effectLst/>
                <a:uLnTx/>
                <a:uFillTx/>
                <a:latin typeface="Rockwell" panose="02060603020205020403"/>
                <a:ea typeface="+mn-ea"/>
                <a:cs typeface="+mn-cs"/>
              </a:rPr>
              <a:t> block</a:t>
            </a:r>
            <a:r>
              <a:rPr lang="en-US" sz="2800" dirty="0">
                <a:latin typeface="Rockwell" panose="02060603020205020403"/>
              </a:rPr>
              <a:t>,</a:t>
            </a:r>
            <a:endParaRPr kumimoji="0" lang="en-US" sz="2800" b="0" i="0" u="none" strike="noStrike" kern="1200" cap="none" spc="0" normalizeH="0" baseline="0" noProof="0" dirty="0">
              <a:ln>
                <a:noFill/>
              </a:ln>
              <a:effectLst/>
              <a:uLnTx/>
              <a:uFillTx/>
              <a:latin typeface="Rockwell" panose="020606030202050204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prstClr val="white"/>
                </a:solidFill>
                <a:latin typeface="Rockwell" panose="02060603020205020403"/>
              </a:rPr>
              <a:t> </a:t>
            </a:r>
            <a:r>
              <a:rPr lang="en-US" sz="1400" dirty="0">
                <a:solidFill>
                  <a:prstClr val="white"/>
                </a:solidFill>
                <a:latin typeface="Rockwell" panose="02060603020205020403"/>
              </a:rPr>
              <a:t> </a:t>
            </a:r>
            <a:r>
              <a:rPr kumimoji="0" lang="en-US" sz="900" b="0" i="0" u="none" strike="noStrike" kern="1200" cap="none" spc="0" normalizeH="0" baseline="0" noProof="0" dirty="0">
                <a:ln>
                  <a:noFill/>
                </a:ln>
                <a:solidFill>
                  <a:prstClr val="white"/>
                </a:solidFill>
                <a:effectLst/>
                <a:uLnTx/>
                <a:uFillTx/>
                <a:latin typeface="Rockwell" panose="02060603020205020403"/>
                <a:ea typeface="+mn-ea"/>
                <a:cs typeface="+mn-cs"/>
              </a:rPr>
              <a:t> </a:t>
            </a:r>
            <a:endPar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algn="ctr">
              <a:defRPr/>
            </a:pPr>
            <a:r>
              <a:rPr lang="en-US" sz="2800" dirty="0">
                <a:latin typeface="Rockwell" panose="02060603020205020403"/>
              </a:rPr>
              <a:t>and drag it into the                                                      event block.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white"/>
                </a:solidFill>
                <a:latin typeface="Rockwell" panose="02060603020205020403"/>
              </a:rPr>
              <a:t>  </a:t>
            </a:r>
          </a:p>
          <a:p>
            <a:pPr marL="0" marR="0" lvl="0" indent="0"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Rockwell" panose="02060603020205020403"/>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4" name="Picture 3" descr="A picture containing screenshot&#10;&#10;Description automatically generated">
            <a:extLst>
              <a:ext uri="{FF2B5EF4-FFF2-40B4-BE49-F238E27FC236}">
                <a16:creationId xmlns:a16="http://schemas.microsoft.com/office/drawing/2014/main" id="{3F68724F-AB87-4277-B06C-E1656FD9A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65" y="599102"/>
            <a:ext cx="10417670" cy="3530517"/>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91C38013-7291-44F3-8B08-2C76756FD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1769" y="4346745"/>
            <a:ext cx="2354706" cy="684786"/>
          </a:xfrm>
          <a:prstGeom prst="rect">
            <a:avLst/>
          </a:prstGeom>
        </p:spPr>
      </p:pic>
      <p:pic>
        <p:nvPicPr>
          <p:cNvPr id="12" name="Picture 11" descr="A picture containing blue, monitor, large, woman&#10;&#10;Description automatically generated">
            <a:extLst>
              <a:ext uri="{FF2B5EF4-FFF2-40B4-BE49-F238E27FC236}">
                <a16:creationId xmlns:a16="http://schemas.microsoft.com/office/drawing/2014/main" id="{C4DF97DC-1B4B-4C4B-863B-1F35475A64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4970" y="5031531"/>
            <a:ext cx="4699982" cy="926329"/>
          </a:xfrm>
          <a:prstGeom prst="rect">
            <a:avLst/>
          </a:prstGeom>
        </p:spPr>
      </p:pic>
    </p:spTree>
    <p:extLst>
      <p:ext uri="{BB962C8B-B14F-4D97-AF65-F5344CB8AC3E}">
        <p14:creationId xmlns:p14="http://schemas.microsoft.com/office/powerpoint/2010/main" val="94115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8" name="TextBox 7">
            <a:extLst>
              <a:ext uri="{FF2B5EF4-FFF2-40B4-BE49-F238E27FC236}">
                <a16:creationId xmlns:a16="http://schemas.microsoft.com/office/drawing/2014/main" id="{5AEF3772-9316-43EF-8908-7DC46E320CA4}"/>
              </a:ext>
            </a:extLst>
          </p:cNvPr>
          <p:cNvSpPr txBox="1"/>
          <p:nvPr/>
        </p:nvSpPr>
        <p:spPr>
          <a:xfrm>
            <a:off x="5435630" y="1826442"/>
            <a:ext cx="6401369" cy="3847207"/>
          </a:xfrm>
          <a:prstGeom prst="rect">
            <a:avLst/>
          </a:prstGeom>
          <a:noFill/>
        </p:spPr>
        <p:txBody>
          <a:bodyPr wrap="none" rtlCol="0">
            <a:spAutoFit/>
          </a:bodyPr>
          <a:lstStyle/>
          <a:p>
            <a:pPr algn="ctr"/>
            <a:r>
              <a:rPr lang="en-US" sz="2800" dirty="0"/>
              <a:t>We need to change the name</a:t>
            </a:r>
          </a:p>
          <a:p>
            <a:pPr algn="ctr"/>
            <a:r>
              <a:rPr lang="en-US" sz="2800" dirty="0"/>
              <a:t>to ‘</a:t>
            </a:r>
            <a:r>
              <a:rPr lang="en-US" sz="2800" dirty="0" err="1"/>
              <a:t>otherSprite</a:t>
            </a:r>
            <a:r>
              <a:rPr lang="en-US" sz="2800" dirty="0"/>
              <a:t>’</a:t>
            </a:r>
            <a:br>
              <a:rPr lang="en-US" sz="2800" dirty="0"/>
            </a:br>
            <a:r>
              <a:rPr lang="en-US" sz="1000" dirty="0"/>
              <a:t> </a:t>
            </a:r>
            <a:endParaRPr lang="en-US" sz="2800" dirty="0"/>
          </a:p>
          <a:p>
            <a:pPr algn="ctr"/>
            <a:r>
              <a:rPr lang="en-US" sz="2800" dirty="0"/>
              <a:t>This may seem odd at first,</a:t>
            </a:r>
          </a:p>
          <a:p>
            <a:pPr algn="ctr"/>
            <a:r>
              <a:rPr lang="en-US" sz="2800" dirty="0"/>
              <a:t>why aren’t we destroying the</a:t>
            </a:r>
          </a:p>
          <a:p>
            <a:pPr algn="ctr"/>
            <a:r>
              <a:rPr lang="en-US" sz="2800" dirty="0"/>
              <a:t>‘ship’ instead?</a:t>
            </a:r>
          </a:p>
          <a:p>
            <a:pPr algn="ctr"/>
            <a:endParaRPr lang="en-US" sz="1000" dirty="0"/>
          </a:p>
          <a:p>
            <a:pPr algn="ctr"/>
            <a:r>
              <a:rPr lang="en-US" sz="2800" dirty="0"/>
              <a:t>If we selected to destroy the ‘ship’</a:t>
            </a:r>
          </a:p>
          <a:p>
            <a:pPr algn="ctr"/>
            <a:r>
              <a:rPr lang="en-US" sz="2800" dirty="0"/>
              <a:t>it would disappear and the game </a:t>
            </a:r>
          </a:p>
          <a:p>
            <a:pPr algn="ctr"/>
            <a:r>
              <a:rPr lang="en-US" sz="2800" dirty="0"/>
              <a:t>would be over. We need to add lives!!!</a:t>
            </a:r>
          </a:p>
        </p:txBody>
      </p:sp>
      <p:pic>
        <p:nvPicPr>
          <p:cNvPr id="4" name="Picture 3" descr="A screen shot of a computer&#10;&#10;Description automatically generated">
            <a:extLst>
              <a:ext uri="{FF2B5EF4-FFF2-40B4-BE49-F238E27FC236}">
                <a16:creationId xmlns:a16="http://schemas.microsoft.com/office/drawing/2014/main" id="{977E37CB-3A09-4F0F-98A9-152084B063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962" y="384105"/>
            <a:ext cx="4637762" cy="5386415"/>
          </a:xfrm>
          <a:prstGeom prst="rect">
            <a:avLst/>
          </a:prstGeom>
        </p:spPr>
      </p:pic>
      <p:pic>
        <p:nvPicPr>
          <p:cNvPr id="3" name="E215jGP97E">
            <a:hlinkClick r:id="" action="ppaction://media"/>
            <a:extLst>
              <a:ext uri="{FF2B5EF4-FFF2-40B4-BE49-F238E27FC236}">
                <a16:creationId xmlns:a16="http://schemas.microsoft.com/office/drawing/2014/main" id="{4A82BF23-641F-4F8D-9E3B-53601F01A4C5}"/>
              </a:ext>
            </a:extLst>
          </p:cNvPr>
          <p:cNvPicPr>
            <a:picLocks noChangeAspect="1"/>
          </p:cNvPicPr>
          <p:nvPr>
            <a:videoFile r:link="rId1"/>
            <p:extLst>
              <p:ext uri="{DAA4B4D4-6D71-4841-9C94-3DE7FCFB9230}">
                <p14:media xmlns:p14="http://schemas.microsoft.com/office/powerpoint/2010/main" r:embed="rId2">
                  <p14:trim st="2142" end="2194"/>
                </p14:media>
              </p:ext>
            </p:extLst>
          </p:nvPr>
        </p:nvPicPr>
        <p:blipFill>
          <a:blip r:embed="rId6"/>
          <a:stretch>
            <a:fillRect/>
          </a:stretch>
        </p:blipFill>
        <p:spPr>
          <a:xfrm>
            <a:off x="859545" y="660244"/>
            <a:ext cx="4053492" cy="304011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EF3A4E0F-1370-497C-9A98-C4923B04DA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5021" y="531721"/>
            <a:ext cx="5426972" cy="1189056"/>
          </a:xfrm>
          <a:prstGeom prst="rect">
            <a:avLst/>
          </a:prstGeom>
        </p:spPr>
      </p:pic>
    </p:spTree>
    <p:extLst>
      <p:ext uri="{BB962C8B-B14F-4D97-AF65-F5344CB8AC3E}">
        <p14:creationId xmlns:p14="http://schemas.microsoft.com/office/powerpoint/2010/main" val="408683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9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800" b="0" i="0" u="none" strike="noStrike" kern="1200" cap="all" spc="0" normalizeH="0" baseline="0" noProof="0" dirty="0">
              <a:ln>
                <a:noFill/>
              </a:ln>
              <a:solidFill>
                <a:srgbClr val="FB8C29"/>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39E826AD-67BF-4369-9C8C-21039BC8F185}"/>
              </a:ext>
            </a:extLst>
          </p:cNvPr>
          <p:cNvSpPr txBox="1"/>
          <p:nvPr/>
        </p:nvSpPr>
        <p:spPr>
          <a:xfrm>
            <a:off x="0" y="4409162"/>
            <a:ext cx="12192000" cy="23160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rPr>
              <a:t>Grab the                   block.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prstClr val="white"/>
                </a:solidFill>
                <a:latin typeface="Rockwell" panose="02060603020205020403"/>
              </a:rPr>
              <a:t> </a:t>
            </a:r>
            <a:r>
              <a:rPr lang="en-US" sz="1400" dirty="0">
                <a:solidFill>
                  <a:prstClr val="white"/>
                </a:solidFill>
                <a:latin typeface="Rockwell" panose="02060603020205020403"/>
              </a:rPr>
              <a:t> </a:t>
            </a:r>
            <a:r>
              <a:rPr kumimoji="0" lang="en-US" sz="900" b="0" i="0" u="none" strike="noStrike" kern="1200" cap="none" spc="0" normalizeH="0" baseline="0" noProof="0" dirty="0">
                <a:ln>
                  <a:noFill/>
                </a:ln>
                <a:solidFill>
                  <a:prstClr val="white"/>
                </a:solidFill>
                <a:effectLst/>
                <a:uLnTx/>
                <a:uFillTx/>
                <a:latin typeface="Rockwell" panose="02060603020205020403"/>
                <a:ea typeface="+mn-ea"/>
                <a:cs typeface="+mn-cs"/>
              </a:rPr>
              <a:t> </a:t>
            </a:r>
            <a:endPar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Rockwell" panose="02060603020205020403"/>
              </a:rPr>
              <a:t>Drag it into the                 block.  Which is in the work area.</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white"/>
                </a:solidFill>
                <a:latin typeface="Rockwell" panose="02060603020205020403"/>
              </a:rPr>
              <a:t>  </a:t>
            </a:r>
          </a:p>
          <a:p>
            <a:pPr marL="0" marR="0" lvl="0" indent="0"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Rockwell" panose="02060603020205020403"/>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3" name="Picture 2" descr="A screenshot of a cell phone&#10;&#10;Description automatically generated">
            <a:extLst>
              <a:ext uri="{FF2B5EF4-FFF2-40B4-BE49-F238E27FC236}">
                <a16:creationId xmlns:a16="http://schemas.microsoft.com/office/drawing/2014/main" id="{8682FCCA-0913-489D-AAF3-48F77849A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65" y="536685"/>
            <a:ext cx="10417669" cy="3530517"/>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FCE797E5-0D19-4562-8EF7-1166D24A8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4198" y="4383137"/>
            <a:ext cx="1532172" cy="61286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0510238-5655-4328-B8CB-3F2D4F5A87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6767" y="4987954"/>
            <a:ext cx="1391139" cy="959886"/>
          </a:xfrm>
          <a:prstGeom prst="rect">
            <a:avLst/>
          </a:prstGeom>
        </p:spPr>
      </p:pic>
    </p:spTree>
    <p:extLst>
      <p:ext uri="{BB962C8B-B14F-4D97-AF65-F5344CB8AC3E}">
        <p14:creationId xmlns:p14="http://schemas.microsoft.com/office/powerpoint/2010/main" val="193515618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FC39C15559B84687A83D6DAAA329E0" ma:contentTypeVersion="9" ma:contentTypeDescription="Create a new document." ma:contentTypeScope="" ma:versionID="dfd06c93431f36858924810e58e77fee">
  <xsd:schema xmlns:xsd="http://www.w3.org/2001/XMLSchema" xmlns:xs="http://www.w3.org/2001/XMLSchema" xmlns:p="http://schemas.microsoft.com/office/2006/metadata/properties" xmlns:ns2="ec3bb2fa-6445-4522-a73e-1ae41872b5a8" targetNamespace="http://schemas.microsoft.com/office/2006/metadata/properties" ma:root="true" ma:fieldsID="cde04fc8a41bed0656df85ebf685cd80" ns2:_="">
    <xsd:import namespace="ec3bb2fa-6445-4522-a73e-1ae41872b5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3bb2fa-6445-4522-a73e-1ae41872b5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7CDF9D-2F03-4292-B788-0D0D427F8E8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B5054EE-83C3-4D86-A438-DC2748D26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3bb2fa-6445-4522-a73e-1ae41872b5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919390-B848-447E-8D02-58B4112AA3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1917</TotalTime>
  <Words>1359</Words>
  <Application>Microsoft Office PowerPoint</Application>
  <PresentationFormat>Widescreen</PresentationFormat>
  <Paragraphs>149</Paragraphs>
  <Slides>23</Slides>
  <Notes>23</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Rockwell</vt:lpstr>
      <vt:lpstr>Sneakerhead BTN</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Norris</dc:creator>
  <cp:lastModifiedBy>Greg Norris</cp:lastModifiedBy>
  <cp:revision>55</cp:revision>
  <dcterms:created xsi:type="dcterms:W3CDTF">2020-02-12T14:20:20Z</dcterms:created>
  <dcterms:modified xsi:type="dcterms:W3CDTF">2020-02-19T13:27:38Z</dcterms:modified>
</cp:coreProperties>
</file>